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320" r:id="rId2"/>
    <p:sldId id="310" r:id="rId3"/>
    <p:sldId id="311" r:id="rId4"/>
    <p:sldId id="319" r:id="rId5"/>
    <p:sldId id="323" r:id="rId6"/>
    <p:sldId id="312" r:id="rId7"/>
    <p:sldId id="324" r:id="rId8"/>
    <p:sldId id="321" r:id="rId9"/>
    <p:sldId id="313" r:id="rId10"/>
    <p:sldId id="325" r:id="rId11"/>
    <p:sldId id="315" r:id="rId12"/>
    <p:sldId id="316" r:id="rId13"/>
    <p:sldId id="326" r:id="rId14"/>
    <p:sldId id="314" r:id="rId15"/>
    <p:sldId id="304" r:id="rId16"/>
    <p:sldId id="305" r:id="rId17"/>
    <p:sldId id="307" r:id="rId18"/>
    <p:sldId id="328" r:id="rId19"/>
    <p:sldId id="322" r:id="rId20"/>
    <p:sldId id="317" r:id="rId21"/>
    <p:sldId id="330" r:id="rId22"/>
    <p:sldId id="329" r:id="rId23"/>
    <p:sldId id="331" r:id="rId24"/>
    <p:sldId id="332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a Franco" initials="GF" lastIdx="1" clrIdx="0">
    <p:extLst>
      <p:ext uri="{19B8F6BF-5375-455C-9EA6-DF929625EA0E}">
        <p15:presenceInfo xmlns:p15="http://schemas.microsoft.com/office/powerpoint/2012/main" userId="Gabriela Franco" providerId="None"/>
      </p:ext>
    </p:extLst>
  </p:cmAuthor>
  <p:cmAuthor id="2" name="Natalie Wells" initials="MOU" lastIdx="2" clrIdx="1">
    <p:extLst>
      <p:ext uri="{19B8F6BF-5375-455C-9EA6-DF929625EA0E}">
        <p15:presenceInfo xmlns:p15="http://schemas.microsoft.com/office/powerpoint/2012/main" userId="Natalie Well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E85"/>
    <a:srgbClr val="C4F2F2"/>
    <a:srgbClr val="F2F2F2"/>
    <a:srgbClr val="B5BF63"/>
    <a:srgbClr val="FC4E05"/>
    <a:srgbClr val="1935FF"/>
    <a:srgbClr val="DDF9FB"/>
    <a:srgbClr val="CBF5F8"/>
    <a:srgbClr val="95DEF2"/>
    <a:srgbClr val="183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9256F0-40FB-4911-8121-EC14483D55F9}" v="29" dt="2025-06-01T19:43:39.0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9"/>
    <p:restoredTop sz="93423" autoAdjust="0"/>
  </p:normalViewPr>
  <p:slideViewPr>
    <p:cSldViewPr snapToGrid="0" snapToObjects="1">
      <p:cViewPr varScale="1">
        <p:scale>
          <a:sx n="103" d="100"/>
          <a:sy n="103" d="100"/>
        </p:scale>
        <p:origin x="167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igail miller" userId="b7ca8abd29bdfa5d" providerId="Windows Live" clId="Web-{F49256F0-40FB-4911-8121-EC14483D55F9}"/>
    <pc:docChg chg="modSld addMainMaster delMainMaster modMainMaster">
      <pc:chgData name="Abigail miller" userId="b7ca8abd29bdfa5d" providerId="Windows Live" clId="Web-{F49256F0-40FB-4911-8121-EC14483D55F9}" dt="2025-06-01T19:43:39.011" v="27"/>
      <pc:docMkLst>
        <pc:docMk/>
      </pc:docMkLst>
      <pc:sldChg chg="modSp mod modClrScheme chgLayout">
        <pc:chgData name="Abigail miller" userId="b7ca8abd29bdfa5d" providerId="Windows Live" clId="Web-{F49256F0-40FB-4911-8121-EC14483D55F9}" dt="2025-05-31T17:07:03.732" v="9"/>
        <pc:sldMkLst>
          <pc:docMk/>
          <pc:sldMk cId="1438919681" sldId="304"/>
        </pc:sldMkLst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1438919681" sldId="304"/>
            <ac:spMk id="2" creationId="{00000000-0000-0000-0000-000000000000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1438919681" sldId="304"/>
            <ac:spMk id="4" creationId="{00000000-0000-0000-0000-000000000000}"/>
          </ac:spMkLst>
        </pc:spChg>
      </pc:sldChg>
      <pc:sldChg chg="modSp mod modClrScheme chgLayout">
        <pc:chgData name="Abigail miller" userId="b7ca8abd29bdfa5d" providerId="Windows Live" clId="Web-{F49256F0-40FB-4911-8121-EC14483D55F9}" dt="2025-05-31T17:07:03.732" v="9"/>
        <pc:sldMkLst>
          <pc:docMk/>
          <pc:sldMk cId="754688675" sldId="305"/>
        </pc:sldMkLst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754688675" sldId="305"/>
            <ac:spMk id="2" creationId="{00000000-0000-0000-0000-000000000000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754688675" sldId="305"/>
            <ac:spMk id="4" creationId="{00000000-0000-0000-0000-000000000000}"/>
          </ac:spMkLst>
        </pc:spChg>
      </pc:sldChg>
      <pc:sldChg chg="modSp mod modClrScheme chgLayout">
        <pc:chgData name="Abigail miller" userId="b7ca8abd29bdfa5d" providerId="Windows Live" clId="Web-{F49256F0-40FB-4911-8121-EC14483D55F9}" dt="2025-05-31T17:07:03.732" v="9"/>
        <pc:sldMkLst>
          <pc:docMk/>
          <pc:sldMk cId="2997076146" sldId="307"/>
        </pc:sldMkLst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2997076146" sldId="307"/>
            <ac:spMk id="2" creationId="{00000000-0000-0000-0000-000000000000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2997076146" sldId="307"/>
            <ac:spMk id="3" creationId="{00000000-0000-0000-0000-000000000000}"/>
          </ac:spMkLst>
        </pc:spChg>
      </pc:sldChg>
      <pc:sldChg chg="addSp delSp modSp mod modClrScheme chgLayout">
        <pc:chgData name="Abigail miller" userId="b7ca8abd29bdfa5d" providerId="Windows Live" clId="Web-{F49256F0-40FB-4911-8121-EC14483D55F9}" dt="2025-06-01T19:43:39.011" v="27"/>
        <pc:sldMkLst>
          <pc:docMk/>
          <pc:sldMk cId="130757398" sldId="310"/>
        </pc:sldMkLst>
        <pc:spChg chg="mod">
          <ac:chgData name="Abigail miller" userId="b7ca8abd29bdfa5d" providerId="Windows Live" clId="Web-{F49256F0-40FB-4911-8121-EC14483D55F9}" dt="2025-06-01T19:33:48.877" v="12" actId="20577"/>
          <ac:spMkLst>
            <pc:docMk/>
            <pc:sldMk cId="130757398" sldId="310"/>
            <ac:spMk id="3" creationId="{40BFBA43-A87B-E1DF-5D53-7037DF96B316}"/>
          </ac:spMkLst>
        </pc:spChg>
        <pc:picChg chg="add del mod">
          <ac:chgData name="Abigail miller" userId="b7ca8abd29bdfa5d" providerId="Windows Live" clId="Web-{F49256F0-40FB-4911-8121-EC14483D55F9}" dt="2025-06-01T19:43:39.011" v="27"/>
          <ac:picMkLst>
            <pc:docMk/>
            <pc:sldMk cId="130757398" sldId="310"/>
            <ac:picMk id="2" creationId="{ECF21EFF-A63D-CE5A-28B6-9921BE773F02}"/>
          </ac:picMkLst>
        </pc:picChg>
      </pc:sldChg>
      <pc:sldChg chg="modSp mod modClrScheme chgLayout">
        <pc:chgData name="Abigail miller" userId="b7ca8abd29bdfa5d" providerId="Windows Live" clId="Web-{F49256F0-40FB-4911-8121-EC14483D55F9}" dt="2025-06-01T19:34:10.987" v="18" actId="20577"/>
        <pc:sldMkLst>
          <pc:docMk/>
          <pc:sldMk cId="1934100082" sldId="311"/>
        </pc:sldMkLst>
        <pc:spChg chg="mod ord">
          <ac:chgData name="Abigail miller" userId="b7ca8abd29bdfa5d" providerId="Windows Live" clId="Web-{F49256F0-40FB-4911-8121-EC14483D55F9}" dt="2025-06-01T19:34:10.987" v="18" actId="20577"/>
          <ac:spMkLst>
            <pc:docMk/>
            <pc:sldMk cId="1934100082" sldId="311"/>
            <ac:spMk id="2" creationId="{E259824A-FFF5-2725-DEB9-1767ED6CE137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1934100082" sldId="311"/>
            <ac:spMk id="4" creationId="{CCFD95DE-C3DF-1C68-BFD8-D8D12E098E60}"/>
          </ac:spMkLst>
        </pc:spChg>
      </pc:sldChg>
      <pc:sldChg chg="modSp mod modClrScheme chgLayout">
        <pc:chgData name="Abigail miller" userId="b7ca8abd29bdfa5d" providerId="Windows Live" clId="Web-{F49256F0-40FB-4911-8121-EC14483D55F9}" dt="2025-05-31T17:07:03.732" v="9"/>
        <pc:sldMkLst>
          <pc:docMk/>
          <pc:sldMk cId="2968141972" sldId="312"/>
        </pc:sldMkLst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2968141972" sldId="312"/>
            <ac:spMk id="2" creationId="{9F5BEDEF-9AAD-9FBA-8522-E0165EE6ECF2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2968141972" sldId="312"/>
            <ac:spMk id="3" creationId="{62BDE5DF-73D3-E29C-3EE5-D49553C3846F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2968141972" sldId="312"/>
            <ac:spMk id="4" creationId="{40B00AA4-CDBB-6946-EB6E-1A9F13FB7FCF}"/>
          </ac:spMkLst>
        </pc:spChg>
      </pc:sldChg>
      <pc:sldChg chg="modSp mod modClrScheme chgLayout">
        <pc:chgData name="Abigail miller" userId="b7ca8abd29bdfa5d" providerId="Windows Live" clId="Web-{F49256F0-40FB-4911-8121-EC14483D55F9}" dt="2025-06-01T19:35:25.956" v="24" actId="1076"/>
        <pc:sldMkLst>
          <pc:docMk/>
          <pc:sldMk cId="4197186328" sldId="313"/>
        </pc:sldMkLst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4197186328" sldId="313"/>
            <ac:spMk id="2" creationId="{05920795-1B17-D93A-4854-ABF5E0F32552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4197186328" sldId="313"/>
            <ac:spMk id="7" creationId="{145C4AF5-8AF9-5BDC-3FA5-CCBB5A14D562}"/>
          </ac:spMkLst>
        </pc:spChg>
        <pc:picChg chg="mod">
          <ac:chgData name="Abigail miller" userId="b7ca8abd29bdfa5d" providerId="Windows Live" clId="Web-{F49256F0-40FB-4911-8121-EC14483D55F9}" dt="2025-06-01T19:35:25.956" v="24" actId="1076"/>
          <ac:picMkLst>
            <pc:docMk/>
            <pc:sldMk cId="4197186328" sldId="313"/>
            <ac:picMk id="3" creationId="{B701CBC0-513F-53A4-4893-2922D6EAD861}"/>
          </ac:picMkLst>
        </pc:picChg>
      </pc:sldChg>
      <pc:sldChg chg="modSp mod modClrScheme chgLayout">
        <pc:chgData name="Abigail miller" userId="b7ca8abd29bdfa5d" providerId="Windows Live" clId="Web-{F49256F0-40FB-4911-8121-EC14483D55F9}" dt="2025-05-31T17:07:03.732" v="9"/>
        <pc:sldMkLst>
          <pc:docMk/>
          <pc:sldMk cId="166786681" sldId="314"/>
        </pc:sldMkLst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166786681" sldId="314"/>
            <ac:spMk id="2" creationId="{89E87E4E-C653-E638-1965-FD392D361037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166786681" sldId="314"/>
            <ac:spMk id="5" creationId="{B8E48E32-6525-43AA-AB73-0E80C3BFF2CC}"/>
          </ac:spMkLst>
        </pc:spChg>
        <pc:picChg chg="mod ord">
          <ac:chgData name="Abigail miller" userId="b7ca8abd29bdfa5d" providerId="Windows Live" clId="Web-{F49256F0-40FB-4911-8121-EC14483D55F9}" dt="2025-05-31T17:07:03.732" v="9"/>
          <ac:picMkLst>
            <pc:docMk/>
            <pc:sldMk cId="166786681" sldId="314"/>
            <ac:picMk id="6" creationId="{F8D1BB0F-3873-4A3A-0BA5-77BBD5A300AE}"/>
          </ac:picMkLst>
        </pc:picChg>
        <pc:picChg chg="mod ord">
          <ac:chgData name="Abigail miller" userId="b7ca8abd29bdfa5d" providerId="Windows Live" clId="Web-{F49256F0-40FB-4911-8121-EC14483D55F9}" dt="2025-05-31T17:07:03.732" v="9"/>
          <ac:picMkLst>
            <pc:docMk/>
            <pc:sldMk cId="166786681" sldId="314"/>
            <ac:picMk id="7" creationId="{B39DDCCC-C043-D06B-4076-D6A492C0F700}"/>
          </ac:picMkLst>
        </pc:picChg>
      </pc:sldChg>
      <pc:sldChg chg="modSp mod modClrScheme chgLayout">
        <pc:chgData name="Abigail miller" userId="b7ca8abd29bdfa5d" providerId="Windows Live" clId="Web-{F49256F0-40FB-4911-8121-EC14483D55F9}" dt="2025-05-31T17:07:03.732" v="9"/>
        <pc:sldMkLst>
          <pc:docMk/>
          <pc:sldMk cId="4213292995" sldId="315"/>
        </pc:sldMkLst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4213292995" sldId="315"/>
            <ac:spMk id="5" creationId="{1C584463-ADA2-D9FB-4940-7FFA08ACEC5B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4213292995" sldId="315"/>
            <ac:spMk id="7" creationId="{84D36443-4848-0DEC-ECCB-32D18BAA8975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4213292995" sldId="315"/>
            <ac:spMk id="8" creationId="{22C91AC2-FEC7-CA30-B38F-0A5E5562ABA4}"/>
          </ac:spMkLst>
        </pc:spChg>
      </pc:sldChg>
      <pc:sldChg chg="modSp mod modClrScheme chgLayout">
        <pc:chgData name="Abigail miller" userId="b7ca8abd29bdfa5d" providerId="Windows Live" clId="Web-{F49256F0-40FB-4911-8121-EC14483D55F9}" dt="2025-05-31T17:07:03.732" v="9"/>
        <pc:sldMkLst>
          <pc:docMk/>
          <pc:sldMk cId="2519841585" sldId="316"/>
        </pc:sldMkLst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2519841585" sldId="316"/>
            <ac:spMk id="2" creationId="{5A9C699D-FBB4-F6C6-C5EA-9AAA0D0B7492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2519841585" sldId="316"/>
            <ac:spMk id="4" creationId="{6025E755-F829-A2FB-AE88-701F45F76D43}"/>
          </ac:spMkLst>
        </pc:spChg>
        <pc:picChg chg="mod ord">
          <ac:chgData name="Abigail miller" userId="b7ca8abd29bdfa5d" providerId="Windows Live" clId="Web-{F49256F0-40FB-4911-8121-EC14483D55F9}" dt="2025-05-31T17:07:03.732" v="9"/>
          <ac:picMkLst>
            <pc:docMk/>
            <pc:sldMk cId="2519841585" sldId="316"/>
            <ac:picMk id="5" creationId="{D4BC3D3E-A450-B08B-5B1B-1E445D755A66}"/>
          </ac:picMkLst>
        </pc:picChg>
      </pc:sldChg>
      <pc:sldChg chg="modSp mod modClrScheme chgLayout">
        <pc:chgData name="Abigail miller" userId="b7ca8abd29bdfa5d" providerId="Windows Live" clId="Web-{F49256F0-40FB-4911-8121-EC14483D55F9}" dt="2025-05-31T17:07:03.732" v="9"/>
        <pc:sldMkLst>
          <pc:docMk/>
          <pc:sldMk cId="3813727490" sldId="317"/>
        </pc:sldMkLst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3813727490" sldId="317"/>
            <ac:spMk id="2" creationId="{D7756E49-E749-FCA4-258A-A71FEC2A3794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3813727490" sldId="317"/>
            <ac:spMk id="3" creationId="{C6116D98-E184-953A-50E3-135AF1EE9A31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3813727490" sldId="317"/>
            <ac:spMk id="4" creationId="{25EA7DA0-8CB0-AC26-2695-735E42E3B839}"/>
          </ac:spMkLst>
        </pc:spChg>
      </pc:sldChg>
      <pc:sldChg chg="modSp mod modClrScheme chgLayout">
        <pc:chgData name="Abigail miller" userId="b7ca8abd29bdfa5d" providerId="Windows Live" clId="Web-{F49256F0-40FB-4911-8121-EC14483D55F9}" dt="2025-06-01T19:35:12.722" v="21" actId="20577"/>
        <pc:sldMkLst>
          <pc:docMk/>
          <pc:sldMk cId="3154424714" sldId="319"/>
        </pc:sldMkLst>
        <pc:spChg chg="mod ord">
          <ac:chgData name="Abigail miller" userId="b7ca8abd29bdfa5d" providerId="Windows Live" clId="Web-{F49256F0-40FB-4911-8121-EC14483D55F9}" dt="2025-06-01T19:34:20.252" v="19" actId="20577"/>
          <ac:spMkLst>
            <pc:docMk/>
            <pc:sldMk cId="3154424714" sldId="319"/>
            <ac:spMk id="2" creationId="{4F101F1A-81ED-D1BC-6A61-587B0EB19038}"/>
          </ac:spMkLst>
        </pc:spChg>
        <pc:spChg chg="mod ord">
          <ac:chgData name="Abigail miller" userId="b7ca8abd29bdfa5d" providerId="Windows Live" clId="Web-{F49256F0-40FB-4911-8121-EC14483D55F9}" dt="2025-06-01T19:35:12.722" v="21" actId="20577"/>
          <ac:spMkLst>
            <pc:docMk/>
            <pc:sldMk cId="3154424714" sldId="319"/>
            <ac:spMk id="3" creationId="{3F5E6193-F01D-0A02-E27E-0C9B0EA826E7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3154424714" sldId="319"/>
            <ac:spMk id="4" creationId="{3FAE18B1-8FD1-9B45-FD6B-B1186EC81D41}"/>
          </ac:spMkLst>
        </pc:spChg>
      </pc:sldChg>
      <pc:sldChg chg="addSp delSp modSp mod setBg modClrScheme chgLayout">
        <pc:chgData name="Abigail miller" userId="b7ca8abd29bdfa5d" providerId="Windows Live" clId="Web-{F49256F0-40FB-4911-8121-EC14483D55F9}" dt="2025-06-01T19:31:55.109" v="10"/>
        <pc:sldMkLst>
          <pc:docMk/>
          <pc:sldMk cId="2274379298" sldId="320"/>
        </pc:sldMkLst>
        <pc:spChg chg="del">
          <ac:chgData name="Abigail miller" userId="b7ca8abd29bdfa5d" providerId="Windows Live" clId="Web-{F49256F0-40FB-4911-8121-EC14483D55F9}" dt="2025-05-31T17:05:47.840" v="3"/>
          <ac:spMkLst>
            <pc:docMk/>
            <pc:sldMk cId="2274379298" sldId="320"/>
            <ac:spMk id="2" creationId="{2F4F4894-8187-1E46-1804-502383904B09}"/>
          </ac:spMkLst>
        </pc:spChg>
        <pc:spChg chg="del">
          <ac:chgData name="Abigail miller" userId="b7ca8abd29bdfa5d" providerId="Windows Live" clId="Web-{F49256F0-40FB-4911-8121-EC14483D55F9}" dt="2025-05-31T17:05:47.824" v="2"/>
          <ac:spMkLst>
            <pc:docMk/>
            <pc:sldMk cId="2274379298" sldId="320"/>
            <ac:spMk id="3" creationId="{D0D7C665-9BA5-044C-D28B-D2999BE6F634}"/>
          </ac:spMkLst>
        </pc:spChg>
        <pc:spChg chg="del">
          <ac:chgData name="Abigail miller" userId="b7ca8abd29bdfa5d" providerId="Windows Live" clId="Web-{F49256F0-40FB-4911-8121-EC14483D55F9}" dt="2025-05-31T17:05:47.824" v="1"/>
          <ac:spMkLst>
            <pc:docMk/>
            <pc:sldMk cId="2274379298" sldId="320"/>
            <ac:spMk id="4" creationId="{0D73AFE1-19CF-DCF2-36E9-6E4C34EBD9D8}"/>
          </ac:spMkLst>
        </pc:spChg>
        <pc:spChg chg="add del mod">
          <ac:chgData name="Abigail miller" userId="b7ca8abd29bdfa5d" providerId="Windows Live" clId="Web-{F49256F0-40FB-4911-8121-EC14483D55F9}" dt="2025-05-31T17:05:50.715" v="4"/>
          <ac:spMkLst>
            <pc:docMk/>
            <pc:sldMk cId="2274379298" sldId="320"/>
            <ac:spMk id="7" creationId="{A11F0F9B-E5B7-AE1F-461D-8492C7F37A1F}"/>
          </ac:spMkLst>
        </pc:spChg>
        <pc:picChg chg="del">
          <ac:chgData name="Abigail miller" userId="b7ca8abd29bdfa5d" providerId="Windows Live" clId="Web-{F49256F0-40FB-4911-8121-EC14483D55F9}" dt="2025-05-31T17:05:47.824" v="0"/>
          <ac:picMkLst>
            <pc:docMk/>
            <pc:sldMk cId="2274379298" sldId="320"/>
            <ac:picMk id="5" creationId="{DA7CF914-2998-2451-379A-D5ECA6E521F1}"/>
          </ac:picMkLst>
        </pc:picChg>
      </pc:sldChg>
      <pc:sldChg chg="modSp mod modClrScheme chgLayout">
        <pc:chgData name="Abigail miller" userId="b7ca8abd29bdfa5d" providerId="Windows Live" clId="Web-{F49256F0-40FB-4911-8121-EC14483D55F9}" dt="2025-05-31T17:07:03.732" v="9"/>
        <pc:sldMkLst>
          <pc:docMk/>
          <pc:sldMk cId="3125325004" sldId="321"/>
        </pc:sldMkLst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3125325004" sldId="321"/>
            <ac:spMk id="2" creationId="{15E66AC1-6297-32DF-E836-2DBB606EADB7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3125325004" sldId="321"/>
            <ac:spMk id="4" creationId="{8517F717-73F2-991A-92E0-4386D3795912}"/>
          </ac:spMkLst>
        </pc:spChg>
      </pc:sldChg>
      <pc:sldChg chg="modSp mod modClrScheme chgLayout">
        <pc:chgData name="Abigail miller" userId="b7ca8abd29bdfa5d" providerId="Windows Live" clId="Web-{F49256F0-40FB-4911-8121-EC14483D55F9}" dt="2025-05-31T17:07:03.732" v="9"/>
        <pc:sldMkLst>
          <pc:docMk/>
          <pc:sldMk cId="3602979832" sldId="322"/>
        </pc:sldMkLst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3602979832" sldId="322"/>
            <ac:spMk id="2" creationId="{E39FC5C3-3934-6732-D07C-6DE9E3E87BD8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3602979832" sldId="322"/>
            <ac:spMk id="3" creationId="{C9AE508A-0D46-B9E7-3571-83A294DDFF88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3602979832" sldId="322"/>
            <ac:spMk id="4" creationId="{6A53F48F-5085-0945-313A-9AF3C4C34F11}"/>
          </ac:spMkLst>
        </pc:spChg>
      </pc:sldChg>
      <pc:sldChg chg="modSp mod modClrScheme chgLayout">
        <pc:chgData name="Abigail miller" userId="b7ca8abd29bdfa5d" providerId="Windows Live" clId="Web-{F49256F0-40FB-4911-8121-EC14483D55F9}" dt="2025-05-31T17:07:03.732" v="9"/>
        <pc:sldMkLst>
          <pc:docMk/>
          <pc:sldMk cId="1963914579" sldId="323"/>
        </pc:sldMkLst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1963914579" sldId="323"/>
            <ac:spMk id="2" creationId="{4F101F1A-81ED-D1BC-6A61-587B0EB19038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1963914579" sldId="323"/>
            <ac:spMk id="4" creationId="{3FAE18B1-8FD1-9B45-FD6B-B1186EC81D41}"/>
          </ac:spMkLst>
        </pc:spChg>
      </pc:sldChg>
      <pc:sldChg chg="modSp mod modClrScheme chgLayout">
        <pc:chgData name="Abigail miller" userId="b7ca8abd29bdfa5d" providerId="Windows Live" clId="Web-{F49256F0-40FB-4911-8121-EC14483D55F9}" dt="2025-05-31T17:07:03.732" v="9"/>
        <pc:sldMkLst>
          <pc:docMk/>
          <pc:sldMk cId="3940279947" sldId="324"/>
        </pc:sldMkLst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3940279947" sldId="324"/>
            <ac:spMk id="2" creationId="{B639A53E-A25D-9C9E-5083-6C95067AAEF2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3940279947" sldId="324"/>
            <ac:spMk id="3" creationId="{71D6849C-02B7-F846-8A4F-0EB108341842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3940279947" sldId="324"/>
            <ac:spMk id="4" creationId="{52A8FAAB-A769-5FB4-BF53-393A862A94A4}"/>
          </ac:spMkLst>
        </pc:spChg>
      </pc:sldChg>
      <pc:sldChg chg="modSp mod modClrScheme chgLayout">
        <pc:chgData name="Abigail miller" userId="b7ca8abd29bdfa5d" providerId="Windows Live" clId="Web-{F49256F0-40FB-4911-8121-EC14483D55F9}" dt="2025-05-31T17:07:03.732" v="9"/>
        <pc:sldMkLst>
          <pc:docMk/>
          <pc:sldMk cId="2792566527" sldId="325"/>
        </pc:sldMkLst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2792566527" sldId="325"/>
            <ac:spMk id="2" creationId="{CB259B29-31A4-2951-10E6-2831079E4FEA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2792566527" sldId="325"/>
            <ac:spMk id="5" creationId="{50D714CB-6687-2299-AF90-7B7EDDE16EF6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2792566527" sldId="325"/>
            <ac:spMk id="6" creationId="{A21AC5F4-E41E-8D80-FD3D-C8D9729927F4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2792566527" sldId="325"/>
            <ac:spMk id="7" creationId="{36FA313C-751B-1A89-1C6C-CC1AD5F200C4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2792566527" sldId="325"/>
            <ac:spMk id="8" creationId="{C5153EFB-60CB-33FB-7B65-46A2A29BBE85}"/>
          </ac:spMkLst>
        </pc:spChg>
      </pc:sldChg>
      <pc:sldChg chg="modSp mod modClrScheme chgLayout">
        <pc:chgData name="Abigail miller" userId="b7ca8abd29bdfa5d" providerId="Windows Live" clId="Web-{F49256F0-40FB-4911-8121-EC14483D55F9}" dt="2025-05-31T17:07:03.732" v="9"/>
        <pc:sldMkLst>
          <pc:docMk/>
          <pc:sldMk cId="2692110681" sldId="326"/>
        </pc:sldMkLst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2692110681" sldId="326"/>
            <ac:spMk id="2" creationId="{BB4AFDF3-EE4F-2F96-CEC0-307BA8B55CFE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2692110681" sldId="326"/>
            <ac:spMk id="4" creationId="{D6097452-073A-9C42-6F17-DD53016541BB}"/>
          </ac:spMkLst>
        </pc:spChg>
      </pc:sldChg>
      <pc:sldChg chg="modSp mod modClrScheme chgLayout">
        <pc:chgData name="Abigail miller" userId="b7ca8abd29bdfa5d" providerId="Windows Live" clId="Web-{F49256F0-40FB-4911-8121-EC14483D55F9}" dt="2025-05-31T17:07:03.732" v="9"/>
        <pc:sldMkLst>
          <pc:docMk/>
          <pc:sldMk cId="1088339662" sldId="328"/>
        </pc:sldMkLst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1088339662" sldId="328"/>
            <ac:spMk id="2" creationId="{00000000-0000-0000-0000-000000000000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1088339662" sldId="328"/>
            <ac:spMk id="3" creationId="{00000000-0000-0000-0000-000000000000}"/>
          </ac:spMkLst>
        </pc:spChg>
      </pc:sldChg>
      <pc:sldChg chg="modSp mod modClrScheme chgLayout">
        <pc:chgData name="Abigail miller" userId="b7ca8abd29bdfa5d" providerId="Windows Live" clId="Web-{F49256F0-40FB-4911-8121-EC14483D55F9}" dt="2025-05-31T17:07:03.732" v="9"/>
        <pc:sldMkLst>
          <pc:docMk/>
          <pc:sldMk cId="3070641389" sldId="329"/>
        </pc:sldMkLst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3070641389" sldId="329"/>
            <ac:spMk id="2" creationId="{0C1F9A7C-3678-209B-32ED-DF562037FB2B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3070641389" sldId="329"/>
            <ac:spMk id="3" creationId="{2A6D8981-EE2B-C97F-7E57-CB8A243911F8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3070641389" sldId="329"/>
            <ac:spMk id="4" creationId="{FF5E80E4-239B-9124-8482-C875EAF83DB6}"/>
          </ac:spMkLst>
        </pc:spChg>
      </pc:sldChg>
      <pc:sldChg chg="modSp mod modClrScheme chgLayout">
        <pc:chgData name="Abigail miller" userId="b7ca8abd29bdfa5d" providerId="Windows Live" clId="Web-{F49256F0-40FB-4911-8121-EC14483D55F9}" dt="2025-05-31T17:07:03.732" v="9"/>
        <pc:sldMkLst>
          <pc:docMk/>
          <pc:sldMk cId="3163043505" sldId="330"/>
        </pc:sldMkLst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3163043505" sldId="330"/>
            <ac:spMk id="2" creationId="{4510D3F5-899C-8F3B-87EB-23BAE82D6299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3163043505" sldId="330"/>
            <ac:spMk id="4" creationId="{22AC954F-D2D9-B8B2-ADE3-337265BCAAD4}"/>
          </ac:spMkLst>
        </pc:spChg>
        <pc:picChg chg="mod ord">
          <ac:chgData name="Abigail miller" userId="b7ca8abd29bdfa5d" providerId="Windows Live" clId="Web-{F49256F0-40FB-4911-8121-EC14483D55F9}" dt="2025-05-31T17:07:03.732" v="9"/>
          <ac:picMkLst>
            <pc:docMk/>
            <pc:sldMk cId="3163043505" sldId="330"/>
            <ac:picMk id="1026" creationId="{765D4D97-1436-3F04-4C36-EB58870175AD}"/>
          </ac:picMkLst>
        </pc:picChg>
      </pc:sldChg>
      <pc:sldChg chg="modSp mod modClrScheme chgLayout">
        <pc:chgData name="Abigail miller" userId="b7ca8abd29bdfa5d" providerId="Windows Live" clId="Web-{F49256F0-40FB-4911-8121-EC14483D55F9}" dt="2025-05-31T17:07:03.732" v="9"/>
        <pc:sldMkLst>
          <pc:docMk/>
          <pc:sldMk cId="702377914" sldId="331"/>
        </pc:sldMkLst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702377914" sldId="331"/>
            <ac:spMk id="2" creationId="{96BEEA6A-1CBF-ED1E-DFE4-082D7FD7530B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702377914" sldId="331"/>
            <ac:spMk id="3" creationId="{520C8A01-71BE-18D5-501B-CF89B0E3AEF4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702377914" sldId="331"/>
            <ac:spMk id="4" creationId="{241C14E0-5541-2D04-9EB3-26B9C97A6416}"/>
          </ac:spMkLst>
        </pc:spChg>
      </pc:sldChg>
      <pc:sldChg chg="modSp mod modClrScheme chgLayout">
        <pc:chgData name="Abigail miller" userId="b7ca8abd29bdfa5d" providerId="Windows Live" clId="Web-{F49256F0-40FB-4911-8121-EC14483D55F9}" dt="2025-05-31T17:07:03.732" v="9"/>
        <pc:sldMkLst>
          <pc:docMk/>
          <pc:sldMk cId="15511208" sldId="332"/>
        </pc:sldMkLst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15511208" sldId="332"/>
            <ac:spMk id="2" creationId="{AE66B8C5-E92F-009A-9209-9EAF73E085E8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15511208" sldId="332"/>
            <ac:spMk id="3" creationId="{871B2B9A-CE9A-CA0E-4F15-6CFF3086037D}"/>
          </ac:spMkLst>
        </pc:spChg>
        <pc:spChg chg="mod ord">
          <ac:chgData name="Abigail miller" userId="b7ca8abd29bdfa5d" providerId="Windows Live" clId="Web-{F49256F0-40FB-4911-8121-EC14483D55F9}" dt="2025-05-31T17:07:03.732" v="9"/>
          <ac:spMkLst>
            <pc:docMk/>
            <pc:sldMk cId="15511208" sldId="332"/>
            <ac:spMk id="4" creationId="{650BF937-EDCC-82F2-FBFE-DB17291F07BB}"/>
          </ac:spMkLst>
        </pc:spChg>
      </pc:sldChg>
      <pc:sldMasterChg chg="del mod setBg delSldLayout modSldLayout">
        <pc:chgData name="Abigail miller" userId="b7ca8abd29bdfa5d" providerId="Windows Live" clId="Web-{F49256F0-40FB-4911-8121-EC14483D55F9}" dt="2025-05-31T17:07:03.732" v="9"/>
        <pc:sldMasterMkLst>
          <pc:docMk/>
          <pc:sldMasterMk cId="1060569062" sldId="2147483648"/>
        </pc:sldMasterMkLst>
        <pc:sldLayoutChg chg="del mod">
          <pc:chgData name="Abigail miller" userId="b7ca8abd29bdfa5d" providerId="Windows Live" clId="Web-{F49256F0-40FB-4911-8121-EC14483D55F9}" dt="2025-05-31T17:07:03.732" v="9"/>
          <pc:sldLayoutMkLst>
            <pc:docMk/>
            <pc:sldMasterMk cId="1060569062" sldId="2147483648"/>
            <pc:sldLayoutMk cId="3344847820" sldId="2147483649"/>
          </pc:sldLayoutMkLst>
        </pc:sldLayoutChg>
        <pc:sldLayoutChg chg="del mod">
          <pc:chgData name="Abigail miller" userId="b7ca8abd29bdfa5d" providerId="Windows Live" clId="Web-{F49256F0-40FB-4911-8121-EC14483D55F9}" dt="2025-05-31T17:07:03.732" v="9"/>
          <pc:sldLayoutMkLst>
            <pc:docMk/>
            <pc:sldMasterMk cId="1060569062" sldId="2147483648"/>
            <pc:sldLayoutMk cId="3942443965" sldId="2147483650"/>
          </pc:sldLayoutMkLst>
        </pc:sldLayoutChg>
        <pc:sldLayoutChg chg="del mod">
          <pc:chgData name="Abigail miller" userId="b7ca8abd29bdfa5d" providerId="Windows Live" clId="Web-{F49256F0-40FB-4911-8121-EC14483D55F9}" dt="2025-05-31T17:07:03.732" v="9"/>
          <pc:sldLayoutMkLst>
            <pc:docMk/>
            <pc:sldMasterMk cId="1060569062" sldId="2147483648"/>
            <pc:sldLayoutMk cId="4222737749" sldId="2147483651"/>
          </pc:sldLayoutMkLst>
        </pc:sldLayoutChg>
        <pc:sldLayoutChg chg="del mod">
          <pc:chgData name="Abigail miller" userId="b7ca8abd29bdfa5d" providerId="Windows Live" clId="Web-{F49256F0-40FB-4911-8121-EC14483D55F9}" dt="2025-05-31T17:07:03.732" v="9"/>
          <pc:sldLayoutMkLst>
            <pc:docMk/>
            <pc:sldMasterMk cId="1060569062" sldId="2147483648"/>
            <pc:sldLayoutMk cId="788463228" sldId="2147483652"/>
          </pc:sldLayoutMkLst>
        </pc:sldLayoutChg>
        <pc:sldLayoutChg chg="del mod">
          <pc:chgData name="Abigail miller" userId="b7ca8abd29bdfa5d" providerId="Windows Live" clId="Web-{F49256F0-40FB-4911-8121-EC14483D55F9}" dt="2025-05-31T17:07:03.732" v="9"/>
          <pc:sldLayoutMkLst>
            <pc:docMk/>
            <pc:sldMasterMk cId="1060569062" sldId="2147483648"/>
            <pc:sldLayoutMk cId="2201220726" sldId="2147483653"/>
          </pc:sldLayoutMkLst>
        </pc:sldLayoutChg>
        <pc:sldLayoutChg chg="del mod">
          <pc:chgData name="Abigail miller" userId="b7ca8abd29bdfa5d" providerId="Windows Live" clId="Web-{F49256F0-40FB-4911-8121-EC14483D55F9}" dt="2025-05-31T17:07:03.732" v="9"/>
          <pc:sldLayoutMkLst>
            <pc:docMk/>
            <pc:sldMasterMk cId="1060569062" sldId="2147483648"/>
            <pc:sldLayoutMk cId="2833604807" sldId="2147483654"/>
          </pc:sldLayoutMkLst>
        </pc:sldLayoutChg>
        <pc:sldLayoutChg chg="del mod">
          <pc:chgData name="Abigail miller" userId="b7ca8abd29bdfa5d" providerId="Windows Live" clId="Web-{F49256F0-40FB-4911-8121-EC14483D55F9}" dt="2025-05-31T17:07:03.732" v="9"/>
          <pc:sldLayoutMkLst>
            <pc:docMk/>
            <pc:sldMasterMk cId="1060569062" sldId="2147483648"/>
            <pc:sldLayoutMk cId="572382980" sldId="2147483655"/>
          </pc:sldLayoutMkLst>
        </pc:sldLayoutChg>
        <pc:sldLayoutChg chg="del mod">
          <pc:chgData name="Abigail miller" userId="b7ca8abd29bdfa5d" providerId="Windows Live" clId="Web-{F49256F0-40FB-4911-8121-EC14483D55F9}" dt="2025-05-31T17:07:03.732" v="9"/>
          <pc:sldLayoutMkLst>
            <pc:docMk/>
            <pc:sldMasterMk cId="1060569062" sldId="2147483648"/>
            <pc:sldLayoutMk cId="2804062463" sldId="2147483656"/>
          </pc:sldLayoutMkLst>
        </pc:sldLayoutChg>
        <pc:sldLayoutChg chg="del mod">
          <pc:chgData name="Abigail miller" userId="b7ca8abd29bdfa5d" providerId="Windows Live" clId="Web-{F49256F0-40FB-4911-8121-EC14483D55F9}" dt="2025-05-31T17:07:03.732" v="9"/>
          <pc:sldLayoutMkLst>
            <pc:docMk/>
            <pc:sldMasterMk cId="1060569062" sldId="2147483648"/>
            <pc:sldLayoutMk cId="4012944824" sldId="2147483657"/>
          </pc:sldLayoutMkLst>
        </pc:sldLayoutChg>
        <pc:sldLayoutChg chg="del mod">
          <pc:chgData name="Abigail miller" userId="b7ca8abd29bdfa5d" providerId="Windows Live" clId="Web-{F49256F0-40FB-4911-8121-EC14483D55F9}" dt="2025-05-31T17:07:03.732" v="9"/>
          <pc:sldLayoutMkLst>
            <pc:docMk/>
            <pc:sldMasterMk cId="1060569062" sldId="2147483648"/>
            <pc:sldLayoutMk cId="495453074" sldId="2147483658"/>
          </pc:sldLayoutMkLst>
        </pc:sldLayoutChg>
        <pc:sldLayoutChg chg="del mod">
          <pc:chgData name="Abigail miller" userId="b7ca8abd29bdfa5d" providerId="Windows Live" clId="Web-{F49256F0-40FB-4911-8121-EC14483D55F9}" dt="2025-05-31T17:07:03.732" v="9"/>
          <pc:sldLayoutMkLst>
            <pc:docMk/>
            <pc:sldMasterMk cId="1060569062" sldId="2147483648"/>
            <pc:sldLayoutMk cId="231591487" sldId="2147483659"/>
          </pc:sldLayoutMkLst>
        </pc:sldLayoutChg>
      </pc:sldMasterChg>
      <pc:sldMasterChg chg="add addSldLayout modSldLayout">
        <pc:chgData name="Abigail miller" userId="b7ca8abd29bdfa5d" providerId="Windows Live" clId="Web-{F49256F0-40FB-4911-8121-EC14483D55F9}" dt="2025-05-31T17:07:03.732" v="9"/>
        <pc:sldMasterMkLst>
          <pc:docMk/>
          <pc:sldMasterMk cId="814885630" sldId="2147483660"/>
        </pc:sldMasterMkLst>
        <pc:sldLayoutChg chg="add mod replId">
          <pc:chgData name="Abigail miller" userId="b7ca8abd29bdfa5d" providerId="Windows Live" clId="Web-{F49256F0-40FB-4911-8121-EC14483D55F9}" dt="2025-05-31T17:07:03.732" v="9"/>
          <pc:sldLayoutMkLst>
            <pc:docMk/>
            <pc:sldMasterMk cId="814885630" sldId="2147483660"/>
            <pc:sldLayoutMk cId="3767943233" sldId="2147483661"/>
          </pc:sldLayoutMkLst>
        </pc:sldLayoutChg>
        <pc:sldLayoutChg chg="add mod replId">
          <pc:chgData name="Abigail miller" userId="b7ca8abd29bdfa5d" providerId="Windows Live" clId="Web-{F49256F0-40FB-4911-8121-EC14483D55F9}" dt="2025-05-31T17:07:03.732" v="9"/>
          <pc:sldLayoutMkLst>
            <pc:docMk/>
            <pc:sldMasterMk cId="814885630" sldId="2147483660"/>
            <pc:sldLayoutMk cId="1292069789" sldId="2147483662"/>
          </pc:sldLayoutMkLst>
        </pc:sldLayoutChg>
        <pc:sldLayoutChg chg="add mod replId">
          <pc:chgData name="Abigail miller" userId="b7ca8abd29bdfa5d" providerId="Windows Live" clId="Web-{F49256F0-40FB-4911-8121-EC14483D55F9}" dt="2025-05-31T17:07:03.732" v="9"/>
          <pc:sldLayoutMkLst>
            <pc:docMk/>
            <pc:sldMasterMk cId="814885630" sldId="2147483660"/>
            <pc:sldLayoutMk cId="1360548156" sldId="2147483663"/>
          </pc:sldLayoutMkLst>
        </pc:sldLayoutChg>
        <pc:sldLayoutChg chg="add mod replId">
          <pc:chgData name="Abigail miller" userId="b7ca8abd29bdfa5d" providerId="Windows Live" clId="Web-{F49256F0-40FB-4911-8121-EC14483D55F9}" dt="2025-05-31T17:07:03.732" v="9"/>
          <pc:sldLayoutMkLst>
            <pc:docMk/>
            <pc:sldMasterMk cId="814885630" sldId="2147483660"/>
            <pc:sldLayoutMk cId="843577320" sldId="2147483664"/>
          </pc:sldLayoutMkLst>
        </pc:sldLayoutChg>
        <pc:sldLayoutChg chg="add mod replId">
          <pc:chgData name="Abigail miller" userId="b7ca8abd29bdfa5d" providerId="Windows Live" clId="Web-{F49256F0-40FB-4911-8121-EC14483D55F9}" dt="2025-05-31T17:07:03.732" v="9"/>
          <pc:sldLayoutMkLst>
            <pc:docMk/>
            <pc:sldMasterMk cId="814885630" sldId="2147483660"/>
            <pc:sldLayoutMk cId="3896235369" sldId="2147483665"/>
          </pc:sldLayoutMkLst>
        </pc:sldLayoutChg>
        <pc:sldLayoutChg chg="add mod replId">
          <pc:chgData name="Abigail miller" userId="b7ca8abd29bdfa5d" providerId="Windows Live" clId="Web-{F49256F0-40FB-4911-8121-EC14483D55F9}" dt="2025-05-31T17:07:03.732" v="9"/>
          <pc:sldLayoutMkLst>
            <pc:docMk/>
            <pc:sldMasterMk cId="814885630" sldId="2147483660"/>
            <pc:sldLayoutMk cId="217423877" sldId="2147483666"/>
          </pc:sldLayoutMkLst>
        </pc:sldLayoutChg>
        <pc:sldLayoutChg chg="add mod replId">
          <pc:chgData name="Abigail miller" userId="b7ca8abd29bdfa5d" providerId="Windows Live" clId="Web-{F49256F0-40FB-4911-8121-EC14483D55F9}" dt="2025-05-31T17:07:03.732" v="9"/>
          <pc:sldLayoutMkLst>
            <pc:docMk/>
            <pc:sldMasterMk cId="814885630" sldId="2147483660"/>
            <pc:sldLayoutMk cId="913180597" sldId="2147483667"/>
          </pc:sldLayoutMkLst>
        </pc:sldLayoutChg>
        <pc:sldLayoutChg chg="add mod replId">
          <pc:chgData name="Abigail miller" userId="b7ca8abd29bdfa5d" providerId="Windows Live" clId="Web-{F49256F0-40FB-4911-8121-EC14483D55F9}" dt="2025-05-31T17:07:03.732" v="9"/>
          <pc:sldLayoutMkLst>
            <pc:docMk/>
            <pc:sldMasterMk cId="814885630" sldId="2147483660"/>
            <pc:sldLayoutMk cId="3669377" sldId="2147483668"/>
          </pc:sldLayoutMkLst>
        </pc:sldLayoutChg>
        <pc:sldLayoutChg chg="add mod replId">
          <pc:chgData name="Abigail miller" userId="b7ca8abd29bdfa5d" providerId="Windows Live" clId="Web-{F49256F0-40FB-4911-8121-EC14483D55F9}" dt="2025-05-31T17:07:03.732" v="9"/>
          <pc:sldLayoutMkLst>
            <pc:docMk/>
            <pc:sldMasterMk cId="814885630" sldId="2147483660"/>
            <pc:sldLayoutMk cId="1727994221" sldId="2147483669"/>
          </pc:sldLayoutMkLst>
        </pc:sldLayoutChg>
        <pc:sldLayoutChg chg="add mod replId">
          <pc:chgData name="Abigail miller" userId="b7ca8abd29bdfa5d" providerId="Windows Live" clId="Web-{F49256F0-40FB-4911-8121-EC14483D55F9}" dt="2025-05-31T17:07:03.732" v="9"/>
          <pc:sldLayoutMkLst>
            <pc:docMk/>
            <pc:sldMasterMk cId="814885630" sldId="2147483660"/>
            <pc:sldLayoutMk cId="183287683" sldId="2147483670"/>
          </pc:sldLayoutMkLst>
        </pc:sldLayoutChg>
        <pc:sldLayoutChg chg="add mod replId">
          <pc:chgData name="Abigail miller" userId="b7ca8abd29bdfa5d" providerId="Windows Live" clId="Web-{F49256F0-40FB-4911-8121-EC14483D55F9}" dt="2025-05-31T17:07:03.732" v="9"/>
          <pc:sldLayoutMkLst>
            <pc:docMk/>
            <pc:sldMasterMk cId="814885630" sldId="2147483660"/>
            <pc:sldLayoutMk cId="2269591124" sldId="214748367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DF574-D5A7-5644-A5BB-AF4358487621}" type="datetime1">
              <a:rPr lang="en-US" smtClean="0"/>
              <a:t>6/2/25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5E232-F7D8-7F43-8CE7-DE35BE1CD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087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82FA7-8C60-DE46-95BC-7F2A53DC2397}" type="datetime1">
              <a:rPr lang="en-US" smtClean="0"/>
              <a:t>6/2/25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3E802-550F-5645-BA5A-F420B1EE9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8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3E802-550F-5645-BA5A-F420B1EE9A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08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3E802-550F-5645-BA5A-F420B1EE9A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03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3E802-550F-5645-BA5A-F420B1EE9A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11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two peaks in GCC in the </a:t>
            </a:r>
            <a:r>
              <a:rPr lang="en-US" dirty="0" err="1"/>
              <a:t>phenocam</a:t>
            </a:r>
            <a:r>
              <a:rPr lang="en-US" dirty="0"/>
              <a:t> data (March and July) and the corresponding two dips in CO2.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3E802-550F-5645-BA5A-F420B1EE9A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0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E352E-F0FD-A4A8-2C23-77D169C7D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BE36D2-2670-CDCE-9B89-FE76071C96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E807FC-4AF3-316D-3DF7-8E780A608B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E7A2E-56B5-C31C-A03F-76D9039751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3E802-550F-5645-BA5A-F420B1EE9A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16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Southern Hemisphere summer is December-March, so note the opposite pattern from the Northern Hemisphere.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3E802-550F-5645-BA5A-F420B1EE9A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1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6443" y="1122363"/>
            <a:ext cx="5691116" cy="2621154"/>
          </a:xfrm>
        </p:spPr>
        <p:txBody>
          <a:bodyPr anchor="b">
            <a:normAutofit/>
          </a:bodyPr>
          <a:lstStyle>
            <a:lvl1pPr algn="ctr">
              <a:defRPr sz="53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6443" y="3843709"/>
            <a:ext cx="5691116" cy="1414091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609585" indent="0" algn="ctr">
              <a:buNone/>
              <a:defRPr sz="2400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C9BD0-D362-44EC-AFAA-9302350DCBC4}" type="datetime1">
              <a:rPr lang="en-US" smtClean="0"/>
              <a:t>6/2/25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943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548640"/>
            <a:ext cx="7886700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486" y="1680899"/>
            <a:ext cx="7886700" cy="44960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9E503-F37D-40BA-8D8E-EF69D3F6921D}" type="datetime1">
              <a:rPr lang="en-US" smtClean="0"/>
              <a:t>6/2/25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87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26166" y="578497"/>
            <a:ext cx="1535278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578498"/>
            <a:ext cx="6597516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384DE-AEE3-4E54-9B9E-A6BB377A03E2}" type="datetime1">
              <a:rPr lang="en-US" smtClean="0"/>
              <a:t>6/2/25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59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latin typeface="Avenir Black" panose="02000503020000020003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EAFD9-8F2A-486B-A472-E6DBDBF4B371}" type="datetime1">
              <a:rPr lang="en-US" smtClean="0"/>
              <a:t>6/2/25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22399E-436E-739F-24E5-A2E3940A3C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64608"/>
          <a:stretch/>
        </p:blipFill>
        <p:spPr>
          <a:xfrm>
            <a:off x="459486" y="1259391"/>
            <a:ext cx="7990184" cy="17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69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36" y="553617"/>
            <a:ext cx="6204855" cy="4008859"/>
          </a:xfrm>
        </p:spPr>
        <p:txBody>
          <a:bodyPr anchor="t">
            <a:normAutofit/>
          </a:bodyPr>
          <a:lstStyle>
            <a:lvl1pPr>
              <a:defRPr sz="7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535" y="4589464"/>
            <a:ext cx="6204855" cy="1384617"/>
          </a:xfrm>
        </p:spPr>
        <p:txBody>
          <a:bodyPr anchor="b">
            <a:normAutofit/>
          </a:bodyPr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E7147-4961-4F54-8E0E-78810B0C6BF5}" type="datetime1">
              <a:rPr lang="en-US" smtClean="0"/>
              <a:t>6/2/25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548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548640"/>
            <a:ext cx="8055864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486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CC86D-3203-4766-A2F7-003AB85112EA}" type="datetime1">
              <a:rPr lang="en-US" smtClean="0"/>
              <a:t>6/2/25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577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7396"/>
            <a:ext cx="8059341" cy="11432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685735"/>
            <a:ext cx="386834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667" b="1" cap="all" baseline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2386895"/>
            <a:ext cx="3868340" cy="37650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5735"/>
            <a:ext cx="3887391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667" b="1" cap="all" baseline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386895"/>
            <a:ext cx="3887392" cy="37650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1FD9-EFCB-4887-A5FB-7BF8503470E8}" type="datetime1">
              <a:rPr lang="en-US" smtClean="0"/>
              <a:t>6/2/25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23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D578B-DFBA-42B6-948C-AFC9AE402BBC}" type="datetime1">
              <a:rPr lang="en-US" smtClean="0"/>
              <a:t>6/2/25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2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6E45-4374-4091-81E3-DECAD4D16EDC}" type="datetime1">
              <a:rPr lang="en-US" smtClean="0"/>
              <a:t>6/2/25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180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70" y="553617"/>
            <a:ext cx="2696726" cy="1757505"/>
          </a:xfrm>
        </p:spPr>
        <p:txBody>
          <a:bodyPr anchor="t">
            <a:normAutofit/>
          </a:bodyPr>
          <a:lstStyle>
            <a:lvl1pPr>
              <a:defRPr sz="37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031" y="553616"/>
            <a:ext cx="4709806" cy="5486400"/>
          </a:xfrm>
        </p:spPr>
        <p:txBody>
          <a:bodyPr>
            <a:normAutofit/>
          </a:bodyPr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7870" y="2311122"/>
            <a:ext cx="2696726" cy="3728895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1133E-08DB-492B-8B0D-DD58E5E35709}" type="datetime1">
              <a:rPr lang="en-US" smtClean="0"/>
              <a:t>6/2/25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557785"/>
            <a:ext cx="2696726" cy="2212313"/>
          </a:xfrm>
        </p:spPr>
        <p:txBody>
          <a:bodyPr anchor="t">
            <a:normAutofit/>
          </a:bodyPr>
          <a:lstStyle>
            <a:lvl1pPr>
              <a:defRPr sz="37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797490" y="657103"/>
            <a:ext cx="4862765" cy="5555904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2826137"/>
            <a:ext cx="2689190" cy="3434638"/>
          </a:xfrm>
        </p:spPr>
        <p:txBody>
          <a:bodyPr anchor="b"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5B09B-DF08-4BBD-A0F9-7C5F0CE2037C}" type="datetime1">
              <a:rPr lang="en-US" smtClean="0"/>
              <a:t>6/2/25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994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548640"/>
            <a:ext cx="7990184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486" y="1715532"/>
            <a:ext cx="7990184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870" y="6453003"/>
            <a:ext cx="2620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A13D7324-96D4-480C-AC29-9D3AC2249ED9}" type="datetime1">
              <a:rPr lang="en-US" smtClean="0"/>
              <a:t>6/2/25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7391" y="6453003"/>
            <a:ext cx="21040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22" y="6453003"/>
            <a:ext cx="3219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88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 userDrawn="1">
          <p15:clr>
            <a:srgbClr val="F26B43"/>
          </p15:clr>
        </p15:guide>
        <p15:guide id="6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phenocam.nau.edu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63080-600E-FAF4-0A93-7FDBDA174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37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59B29-31A4-2951-10E6-2831079E4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Greenness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FA313C-751B-1A89-1C6C-CC1AD5F20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86" y="1715532"/>
            <a:ext cx="8181360" cy="45938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venir Light"/>
              </a:rPr>
              <a:t>Digital images are made up of pixels. Each pixel is a specific mix of red, green and blue. The Green Chromatic Coordinate (GCC) is a measure of how much green is in each pixel. </a:t>
            </a:r>
          </a:p>
          <a:p>
            <a:pPr marL="0" indent="0">
              <a:buNone/>
            </a:pPr>
            <a:r>
              <a:rPr lang="en-US" dirty="0">
                <a:latin typeface="Avenir Light"/>
              </a:rPr>
              <a:t>The greener the plant, the more chlorophyll is present, increasing its ability for photosynthesis.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624253-8CB3-0EA8-C2FC-B8694AE3C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934" y="3875173"/>
            <a:ext cx="3811668" cy="282367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42130C-316A-D112-952F-64FEAAF0E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154" y="3875173"/>
            <a:ext cx="3811668" cy="282367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9DBC8F-8222-6FCA-C645-D12FF9D533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35384" y="3914069"/>
            <a:ext cx="2821341" cy="2823678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D33CEE-81DC-C6DC-1D3E-9DDB1AEEA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922" y="3932723"/>
            <a:ext cx="2821341" cy="2823677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pload.wikimedia.org/wikipedia/commons/thumb/9/91/...">
            <a:extLst>
              <a:ext uri="{FF2B5EF4-FFF2-40B4-BE49-F238E27FC236}">
                <a16:creationId xmlns:a16="http://schemas.microsoft.com/office/drawing/2014/main" id="{3FFDEF05-E99A-DCD0-0FD6-7F8E2A7AD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8071" y="3615586"/>
            <a:ext cx="1277550" cy="124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CC8C86-3444-DC99-8321-00F09EA6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566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4D36443-4848-0DEC-ECCB-32D18BAA8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Go To: </a:t>
            </a:r>
            <a:r>
              <a:rPr lang="en-US" sz="3600" dirty="0">
                <a:latin typeface="Avenir Light"/>
                <a:hlinkClick r:id="rId2"/>
              </a:rPr>
              <a:t>https://phenocam.nau.edu</a:t>
            </a:r>
            <a:endParaRPr lang="en-US" sz="36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C91AC2-FEC7-CA30-B38F-0A5E5562A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86" y="1639332"/>
            <a:ext cx="7990184" cy="1789668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dirty="0">
                <a:latin typeface="Avenir Light"/>
              </a:rPr>
              <a:t>Click Map 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dirty="0">
                <a:latin typeface="Avenir Light"/>
              </a:rPr>
              <a:t>Add the streets layer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dirty="0">
                <a:latin typeface="Avenir Light"/>
              </a:rPr>
              <a:t>Click on a green dot to see a camera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dirty="0">
                <a:latin typeface="Avenir Light"/>
              </a:rPr>
              <a:t>Click on the picture to see all data from that camera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D67C89-6745-F943-422D-49CBFAB050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77" y="3543301"/>
            <a:ext cx="8172246" cy="311843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B67A4ED-B789-43B6-B119-659DB9033382}"/>
              </a:ext>
            </a:extLst>
          </p:cNvPr>
          <p:cNvSpPr/>
          <p:nvPr/>
        </p:nvSpPr>
        <p:spPr>
          <a:xfrm>
            <a:off x="2727067" y="3668040"/>
            <a:ext cx="420130" cy="321276"/>
          </a:xfrm>
          <a:prstGeom prst="ellipse">
            <a:avLst/>
          </a:prstGeom>
          <a:noFill/>
          <a:ln w="76200">
            <a:solidFill>
              <a:srgbClr val="F28E8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A4FAD3D-5F18-00C6-D1B8-28FB911044AF}"/>
              </a:ext>
            </a:extLst>
          </p:cNvPr>
          <p:cNvSpPr/>
          <p:nvPr/>
        </p:nvSpPr>
        <p:spPr>
          <a:xfrm>
            <a:off x="8151855" y="4134816"/>
            <a:ext cx="435575" cy="410276"/>
          </a:xfrm>
          <a:prstGeom prst="ellipse">
            <a:avLst/>
          </a:prstGeom>
          <a:noFill/>
          <a:ln w="76200">
            <a:solidFill>
              <a:srgbClr val="F28E8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078F4EF-60EC-E686-A597-FB3F3B0D9D1F}"/>
              </a:ext>
            </a:extLst>
          </p:cNvPr>
          <p:cNvCxnSpPr>
            <a:cxnSpLocks/>
          </p:cNvCxnSpPr>
          <p:nvPr/>
        </p:nvCxnSpPr>
        <p:spPr>
          <a:xfrm>
            <a:off x="6416935" y="3314699"/>
            <a:ext cx="1838065" cy="769317"/>
          </a:xfrm>
          <a:prstGeom prst="straightConnector1">
            <a:avLst/>
          </a:prstGeom>
          <a:ln w="76200">
            <a:solidFill>
              <a:srgbClr val="F28E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6552E44F-FA35-3D7D-8623-59C54A609682}"/>
              </a:ext>
            </a:extLst>
          </p:cNvPr>
          <p:cNvCxnSpPr>
            <a:cxnSpLocks/>
          </p:cNvCxnSpPr>
          <p:nvPr/>
        </p:nvCxnSpPr>
        <p:spPr>
          <a:xfrm>
            <a:off x="459486" y="1817085"/>
            <a:ext cx="2267581" cy="2133877"/>
          </a:xfrm>
          <a:prstGeom prst="bentConnector3">
            <a:avLst>
              <a:gd name="adj1" fmla="val -7687"/>
            </a:avLst>
          </a:prstGeom>
          <a:ln w="76200">
            <a:solidFill>
              <a:srgbClr val="F28E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A0AE86F-93A2-3258-89C6-B362CE96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292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C699D-FBB4-F6C6-C5EA-9AAA0D0B7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PhenoCam</a:t>
            </a:r>
            <a:r>
              <a:rPr lang="en-US" dirty="0"/>
              <a:t>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BC3D3E-A450-B08B-5B1B-1E445D755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51" y="1703758"/>
            <a:ext cx="7244244" cy="4453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93EBC2-FBBC-B4B2-0BCD-59A76A8BC701}"/>
              </a:ext>
            </a:extLst>
          </p:cNvPr>
          <p:cNvSpPr txBox="1"/>
          <p:nvPr/>
        </p:nvSpPr>
        <p:spPr>
          <a:xfrm>
            <a:off x="7556499" y="3967430"/>
            <a:ext cx="1772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Light"/>
              </a:rPr>
              <a:t>See all images from </a:t>
            </a:r>
            <a:r>
              <a:rPr lang="en-US" sz="2400" dirty="0" err="1">
                <a:latin typeface="Avenir Light"/>
              </a:rPr>
              <a:t>Phenocam</a:t>
            </a:r>
            <a:endParaRPr lang="en-US" sz="2400" dirty="0">
              <a:latin typeface="Avenir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7CF847-5192-A8D5-3F1B-938ACAD6858C}"/>
              </a:ext>
            </a:extLst>
          </p:cNvPr>
          <p:cNvSpPr txBox="1"/>
          <p:nvPr/>
        </p:nvSpPr>
        <p:spPr>
          <a:xfrm>
            <a:off x="4015946" y="6241756"/>
            <a:ext cx="4891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venir Light"/>
              </a:rPr>
              <a:t>See graph of </a:t>
            </a:r>
            <a:r>
              <a:rPr lang="en-US" sz="2400" dirty="0" err="1">
                <a:latin typeface="Avenir Light"/>
              </a:rPr>
              <a:t>Phenocam</a:t>
            </a:r>
            <a:r>
              <a:rPr lang="en-US" sz="2400" dirty="0">
                <a:latin typeface="Avenir Light"/>
              </a:rPr>
              <a:t> data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FF232F-F840-9772-2FD2-859B686A7511}"/>
              </a:ext>
            </a:extLst>
          </p:cNvPr>
          <p:cNvCxnSpPr>
            <a:cxnSpLocks/>
          </p:cNvCxnSpPr>
          <p:nvPr/>
        </p:nvCxnSpPr>
        <p:spPr>
          <a:xfrm flipH="1">
            <a:off x="6705600" y="4199946"/>
            <a:ext cx="850900" cy="980120"/>
          </a:xfrm>
          <a:prstGeom prst="straightConnector1">
            <a:avLst/>
          </a:prstGeom>
          <a:ln w="76200">
            <a:solidFill>
              <a:srgbClr val="F28E8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2E3975-E28A-76B0-DBDB-94F3B36E4B04}"/>
              </a:ext>
            </a:extLst>
          </p:cNvPr>
          <p:cNvCxnSpPr>
            <a:cxnSpLocks/>
          </p:cNvCxnSpPr>
          <p:nvPr/>
        </p:nvCxnSpPr>
        <p:spPr>
          <a:xfrm flipV="1">
            <a:off x="5473700" y="5921244"/>
            <a:ext cx="490563" cy="320512"/>
          </a:xfrm>
          <a:prstGeom prst="straightConnector1">
            <a:avLst/>
          </a:prstGeom>
          <a:ln w="76200">
            <a:solidFill>
              <a:srgbClr val="F28E8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5ECB3-2287-9C96-3F52-5AE551B368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781" y="1677934"/>
            <a:ext cx="3231603" cy="12264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9870D31-01D1-71A2-C150-A123C60F9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841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AFDF3-EE4F-2F96-CEC0-307BA8B55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Adjust the dates on the graph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2A109B-C4B7-2CF0-0B4D-B29DF555874A}"/>
              </a:ext>
            </a:extLst>
          </p:cNvPr>
          <p:cNvSpPr txBox="1"/>
          <p:nvPr/>
        </p:nvSpPr>
        <p:spPr>
          <a:xfrm>
            <a:off x="980301" y="5049804"/>
            <a:ext cx="7183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venir Light"/>
              </a:rPr>
              <a:t>Move the sliders to adjust the dates on the graph.</a:t>
            </a:r>
          </a:p>
          <a:p>
            <a:pPr algn="ctr"/>
            <a:r>
              <a:rPr lang="en-US" sz="2400" dirty="0">
                <a:latin typeface="Avenir Light"/>
              </a:rPr>
              <a:t> </a:t>
            </a:r>
          </a:p>
          <a:p>
            <a:pPr algn="ctr"/>
            <a:r>
              <a:rPr lang="en-US" sz="2400" dirty="0">
                <a:latin typeface="Avenir Light"/>
              </a:rPr>
              <a:t>Set the start date in January and the end date in December (or January of the next year).</a:t>
            </a:r>
          </a:p>
        </p:txBody>
      </p:sp>
      <p:pic>
        <p:nvPicPr>
          <p:cNvPr id="10" name="gccslider.mov">
            <a:hlinkClick r:id="" action="ppaction://media"/>
            <a:extLst>
              <a:ext uri="{FF2B5EF4-FFF2-40B4-BE49-F238E27FC236}">
                <a16:creationId xmlns:a16="http://schemas.microsoft.com/office/drawing/2014/main" id="{3203A7A3-EBC5-E9AE-09F6-DD74B110CE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0301" y="1637892"/>
            <a:ext cx="7183395" cy="324001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D0B544-7B89-7105-64C6-205DCA023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11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87E4E-C653-E638-1965-FD392D36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spc="-150" dirty="0"/>
              <a:t>Pair local </a:t>
            </a:r>
            <a:r>
              <a:rPr lang="en-US" sz="3200" spc="-150" dirty="0" err="1"/>
              <a:t>Phenocam</a:t>
            </a:r>
            <a:r>
              <a:rPr lang="en-US" sz="3200" spc="-150" dirty="0"/>
              <a:t> data with local CO</a:t>
            </a:r>
            <a:r>
              <a:rPr lang="en-US" sz="3200" spc="-150" baseline="-25000" dirty="0"/>
              <a:t>2</a:t>
            </a:r>
            <a:r>
              <a:rPr lang="en-US" sz="3200" spc="-150" dirty="0"/>
              <a:t> data</a:t>
            </a:r>
          </a:p>
        </p:txBody>
      </p:sp>
      <p:pic>
        <p:nvPicPr>
          <p:cNvPr id="6" name="Content Placeholder 5" descr="Screen Shot 2018-10-04 at 3.04.30 PM.png">
            <a:extLst>
              <a:ext uri="{FF2B5EF4-FFF2-40B4-BE49-F238E27FC236}">
                <a16:creationId xmlns:a16="http://schemas.microsoft.com/office/drawing/2014/main" id="{F8D1BB0F-3873-4A3A-0BA5-77BBD5A30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025" y="2392834"/>
            <a:ext cx="4211453" cy="3032473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9DDCCC-C043-D06B-4076-D6A492C0F70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48"/>
          <a:stretch/>
        </p:blipFill>
        <p:spPr>
          <a:xfrm>
            <a:off x="75241" y="2392835"/>
            <a:ext cx="4355417" cy="30324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9BBBE5-4DF1-C6DF-300D-2B7251610932}"/>
              </a:ext>
            </a:extLst>
          </p:cNvPr>
          <p:cNvSpPr txBox="1"/>
          <p:nvPr/>
        </p:nvSpPr>
        <p:spPr>
          <a:xfrm>
            <a:off x="4572000" y="1807862"/>
            <a:ext cx="42889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venir Light"/>
              </a:rPr>
              <a:t>https://</a:t>
            </a:r>
            <a:r>
              <a:rPr lang="en-US" sz="2400" dirty="0" err="1">
                <a:latin typeface="Avenir Light"/>
              </a:rPr>
              <a:t>gml.noaa.gov</a:t>
            </a:r>
            <a:r>
              <a:rPr lang="en-US" sz="2400" dirty="0">
                <a:latin typeface="Avenir Light"/>
              </a:rPr>
              <a:t>/dv/</a:t>
            </a:r>
            <a:r>
              <a:rPr lang="en-US" sz="2400" dirty="0" err="1">
                <a:latin typeface="Avenir Light"/>
              </a:rPr>
              <a:t>iadv</a:t>
            </a:r>
            <a:r>
              <a:rPr lang="en-US" sz="2400" dirty="0">
                <a:latin typeface="Avenir Light"/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BB97CF-EBC3-7008-C2C1-D630DA57F900}"/>
              </a:ext>
            </a:extLst>
          </p:cNvPr>
          <p:cNvSpPr txBox="1"/>
          <p:nvPr/>
        </p:nvSpPr>
        <p:spPr>
          <a:xfrm>
            <a:off x="535775" y="1806034"/>
            <a:ext cx="3713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 err="1">
                <a:latin typeface="Avenir Light"/>
              </a:rPr>
              <a:t>www.phenocam.nau.edu</a:t>
            </a:r>
            <a:endParaRPr lang="en-US" sz="2400" dirty="0">
              <a:latin typeface="Avenir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83FDA0-CDD2-FEEE-6AD1-CA972B3C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86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Loop</a:t>
            </a:r>
          </a:p>
        </p:txBody>
      </p:sp>
      <p:pic>
        <p:nvPicPr>
          <p:cNvPr id="11" name="Picture 10" descr="ccgg.WGC.co2.1.none.discrete.all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53" y="1561687"/>
            <a:ext cx="3019778" cy="2322905"/>
          </a:xfrm>
          <a:prstGeom prst="rect">
            <a:avLst/>
          </a:prstGeom>
        </p:spPr>
      </p:pic>
      <p:pic>
        <p:nvPicPr>
          <p:cNvPr id="3" name="Picture 2" descr="co2_MaunaLoa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477" y="3969065"/>
            <a:ext cx="3621924" cy="28420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6621" y="6565611"/>
            <a:ext cx="292900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Avenir Light"/>
              </a:rPr>
              <a:t>Source: </a:t>
            </a:r>
            <a:r>
              <a:rPr lang="en-US" sz="1300" dirty="0" err="1">
                <a:latin typeface="Avenir Light"/>
              </a:rPr>
              <a:t>esrl.noaa.gov</a:t>
            </a:r>
            <a:r>
              <a:rPr lang="en-US" sz="1300" dirty="0">
                <a:latin typeface="Avenir Light"/>
              </a:rPr>
              <a:t>/</a:t>
            </a:r>
            <a:r>
              <a:rPr lang="en-US" sz="1300" dirty="0" err="1">
                <a:latin typeface="Avenir Light"/>
              </a:rPr>
              <a:t>gmd</a:t>
            </a:r>
            <a:r>
              <a:rPr lang="en-US" sz="1300" dirty="0">
                <a:latin typeface="Avenir Light"/>
              </a:rPr>
              <a:t>/</a:t>
            </a:r>
            <a:r>
              <a:rPr lang="en-US" sz="1300" dirty="0" err="1">
                <a:latin typeface="Avenir Light"/>
              </a:rPr>
              <a:t>ccgg</a:t>
            </a:r>
            <a:r>
              <a:rPr lang="en-US" sz="1300" dirty="0">
                <a:latin typeface="Avenir Light"/>
              </a:rPr>
              <a:t>/trends/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B91F05B-80F4-EBC6-A3AB-5DC99E60E36B}"/>
              </a:ext>
            </a:extLst>
          </p:cNvPr>
          <p:cNvGrpSpPr/>
          <p:nvPr/>
        </p:nvGrpSpPr>
        <p:grpSpPr>
          <a:xfrm>
            <a:off x="4572000" y="1732105"/>
            <a:ext cx="2398647" cy="2634019"/>
            <a:chOff x="4572000" y="1732105"/>
            <a:chExt cx="2398647" cy="263401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ED80503-2359-7D4A-E0B4-0A097577C27C}"/>
                </a:ext>
              </a:extLst>
            </p:cNvPr>
            <p:cNvSpPr/>
            <p:nvPr/>
          </p:nvSpPr>
          <p:spPr>
            <a:xfrm>
              <a:off x="4572000" y="1732105"/>
              <a:ext cx="2398647" cy="2634019"/>
            </a:xfrm>
            <a:custGeom>
              <a:avLst/>
              <a:gdLst>
                <a:gd name="connsiteX0" fmla="*/ 0 w 2246425"/>
                <a:gd name="connsiteY0" fmla="*/ 0 h 2466860"/>
                <a:gd name="connsiteX1" fmla="*/ 172601 w 2246425"/>
                <a:gd name="connsiteY1" fmla="*/ 8715 h 2466860"/>
                <a:gd name="connsiteX2" fmla="*/ 2235741 w 2246425"/>
                <a:gd name="connsiteY2" fmla="*/ 2071855 h 2466860"/>
                <a:gd name="connsiteX3" fmla="*/ 2246425 w 2246425"/>
                <a:gd name="connsiteY3" fmla="*/ 2283440 h 2466860"/>
                <a:gd name="connsiteX4" fmla="*/ 1680760 w 2246425"/>
                <a:gd name="connsiteY4" fmla="*/ 2466860 h 2466860"/>
                <a:gd name="connsiteX5" fmla="*/ 1090319 w 2246425"/>
                <a:gd name="connsiteY5" fmla="*/ 2275406 h 2466860"/>
                <a:gd name="connsiteX6" fmla="*/ 1086007 w 2246425"/>
                <a:gd name="connsiteY6" fmla="*/ 2190018 h 2466860"/>
                <a:gd name="connsiteX7" fmla="*/ 54438 w 2246425"/>
                <a:gd name="connsiteY7" fmla="*/ 1158449 h 2466860"/>
                <a:gd name="connsiteX8" fmla="*/ 29035 w 2246425"/>
                <a:gd name="connsiteY8" fmla="*/ 1157166 h 2466860"/>
                <a:gd name="connsiteX9" fmla="*/ 202126 w 2246425"/>
                <a:gd name="connsiteY9" fmla="*/ 623355 h 2466860"/>
                <a:gd name="connsiteX10" fmla="*/ 0 w 2246425"/>
                <a:gd name="connsiteY10" fmla="*/ 0 h 246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6425" h="2466860">
                  <a:moveTo>
                    <a:pt x="0" y="0"/>
                  </a:moveTo>
                  <a:lnTo>
                    <a:pt x="172601" y="8715"/>
                  </a:lnTo>
                  <a:cubicBezTo>
                    <a:pt x="1260436" y="119191"/>
                    <a:pt x="2125265" y="984020"/>
                    <a:pt x="2235741" y="2071855"/>
                  </a:cubicBezTo>
                  <a:lnTo>
                    <a:pt x="2246425" y="2283440"/>
                  </a:lnTo>
                  <a:lnTo>
                    <a:pt x="1680760" y="2466860"/>
                  </a:lnTo>
                  <a:lnTo>
                    <a:pt x="1090319" y="2275406"/>
                  </a:lnTo>
                  <a:lnTo>
                    <a:pt x="1086007" y="2190018"/>
                  </a:lnTo>
                  <a:cubicBezTo>
                    <a:pt x="1030770" y="1646101"/>
                    <a:pt x="598355" y="1213687"/>
                    <a:pt x="54438" y="1158449"/>
                  </a:cubicBezTo>
                  <a:lnTo>
                    <a:pt x="29035" y="1157166"/>
                  </a:lnTo>
                  <a:lnTo>
                    <a:pt x="202126" y="623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BF6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D909B32-43DC-1320-C5E4-6B650951F626}"/>
                </a:ext>
              </a:extLst>
            </p:cNvPr>
            <p:cNvSpPr txBox="1"/>
            <p:nvPr/>
          </p:nvSpPr>
          <p:spPr>
            <a:xfrm>
              <a:off x="4979630" y="2585183"/>
              <a:ext cx="16658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venir Black" panose="02000503020000020003"/>
                  <a:cs typeface="Avenir Black"/>
                </a:rPr>
                <a:t>Increasing CO</a:t>
              </a:r>
              <a:r>
                <a:rPr lang="en-US" sz="2400" b="1" baseline="-25000" dirty="0">
                  <a:latin typeface="Avenir Black" panose="02000503020000020003"/>
                  <a:cs typeface="Avenir Black"/>
                </a:rPr>
                <a:t>2</a:t>
              </a:r>
              <a:endParaRPr lang="en-US" sz="2400" dirty="0"/>
            </a:p>
          </p:txBody>
        </p:sp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21EAD05-F001-62D7-9BED-29B583055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919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Loop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D084CFC-469F-D05F-ADDF-48277FBAEB81}"/>
              </a:ext>
            </a:extLst>
          </p:cNvPr>
          <p:cNvGrpSpPr/>
          <p:nvPr/>
        </p:nvGrpSpPr>
        <p:grpSpPr>
          <a:xfrm>
            <a:off x="4508071" y="1732105"/>
            <a:ext cx="2462576" cy="4749104"/>
            <a:chOff x="4508071" y="1732105"/>
            <a:chExt cx="2462576" cy="4749104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31076D5-1082-26DD-11CE-7FBA919E25D4}"/>
                </a:ext>
              </a:extLst>
            </p:cNvPr>
            <p:cNvSpPr/>
            <p:nvPr/>
          </p:nvSpPr>
          <p:spPr>
            <a:xfrm>
              <a:off x="4572000" y="1732105"/>
              <a:ext cx="2398647" cy="2634019"/>
            </a:xfrm>
            <a:custGeom>
              <a:avLst/>
              <a:gdLst>
                <a:gd name="connsiteX0" fmla="*/ 0 w 2246425"/>
                <a:gd name="connsiteY0" fmla="*/ 0 h 2466860"/>
                <a:gd name="connsiteX1" fmla="*/ 172601 w 2246425"/>
                <a:gd name="connsiteY1" fmla="*/ 8715 h 2466860"/>
                <a:gd name="connsiteX2" fmla="*/ 2235741 w 2246425"/>
                <a:gd name="connsiteY2" fmla="*/ 2071855 h 2466860"/>
                <a:gd name="connsiteX3" fmla="*/ 2246425 w 2246425"/>
                <a:gd name="connsiteY3" fmla="*/ 2283440 h 2466860"/>
                <a:gd name="connsiteX4" fmla="*/ 1680760 w 2246425"/>
                <a:gd name="connsiteY4" fmla="*/ 2466860 h 2466860"/>
                <a:gd name="connsiteX5" fmla="*/ 1090319 w 2246425"/>
                <a:gd name="connsiteY5" fmla="*/ 2275406 h 2466860"/>
                <a:gd name="connsiteX6" fmla="*/ 1086007 w 2246425"/>
                <a:gd name="connsiteY6" fmla="*/ 2190018 h 2466860"/>
                <a:gd name="connsiteX7" fmla="*/ 54438 w 2246425"/>
                <a:gd name="connsiteY7" fmla="*/ 1158449 h 2466860"/>
                <a:gd name="connsiteX8" fmla="*/ 29035 w 2246425"/>
                <a:gd name="connsiteY8" fmla="*/ 1157166 h 2466860"/>
                <a:gd name="connsiteX9" fmla="*/ 202126 w 2246425"/>
                <a:gd name="connsiteY9" fmla="*/ 623355 h 2466860"/>
                <a:gd name="connsiteX10" fmla="*/ 0 w 2246425"/>
                <a:gd name="connsiteY10" fmla="*/ 0 h 246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6425" h="2466860">
                  <a:moveTo>
                    <a:pt x="0" y="0"/>
                  </a:moveTo>
                  <a:lnTo>
                    <a:pt x="172601" y="8715"/>
                  </a:lnTo>
                  <a:cubicBezTo>
                    <a:pt x="1260436" y="119191"/>
                    <a:pt x="2125265" y="984020"/>
                    <a:pt x="2235741" y="2071855"/>
                  </a:cubicBezTo>
                  <a:lnTo>
                    <a:pt x="2246425" y="2283440"/>
                  </a:lnTo>
                  <a:lnTo>
                    <a:pt x="1680760" y="2466860"/>
                  </a:lnTo>
                  <a:lnTo>
                    <a:pt x="1090319" y="2275406"/>
                  </a:lnTo>
                  <a:lnTo>
                    <a:pt x="1086007" y="2190018"/>
                  </a:lnTo>
                  <a:cubicBezTo>
                    <a:pt x="1030770" y="1646101"/>
                    <a:pt x="598355" y="1213687"/>
                    <a:pt x="54438" y="1158449"/>
                  </a:cubicBezTo>
                  <a:lnTo>
                    <a:pt x="29035" y="1157166"/>
                  </a:lnTo>
                  <a:lnTo>
                    <a:pt x="202126" y="623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BF6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08413BF-D6AA-EA79-BE8C-B8A14B0B211C}"/>
                </a:ext>
              </a:extLst>
            </p:cNvPr>
            <p:cNvSpPr/>
            <p:nvPr/>
          </p:nvSpPr>
          <p:spPr>
            <a:xfrm>
              <a:off x="4508071" y="4269258"/>
              <a:ext cx="2453611" cy="2211951"/>
            </a:xfrm>
            <a:custGeom>
              <a:avLst/>
              <a:gdLst>
                <a:gd name="connsiteX0" fmla="*/ 1133025 w 2297901"/>
                <a:gd name="connsiteY0" fmla="*/ 0 h 2071577"/>
                <a:gd name="connsiteX1" fmla="*/ 1744689 w 2297901"/>
                <a:gd name="connsiteY1" fmla="*/ 198335 h 2071577"/>
                <a:gd name="connsiteX2" fmla="*/ 2297901 w 2297901"/>
                <a:gd name="connsiteY2" fmla="*/ 18954 h 2071577"/>
                <a:gd name="connsiteX3" fmla="*/ 2264644 w 2297901"/>
                <a:gd name="connsiteY3" fmla="*/ 236859 h 2071577"/>
                <a:gd name="connsiteX4" fmla="*/ 236530 w 2297901"/>
                <a:gd name="connsiteY4" fmla="*/ 2070498 h 2071577"/>
                <a:gd name="connsiteX5" fmla="*/ 215166 w 2297901"/>
                <a:gd name="connsiteY5" fmla="*/ 2071577 h 2071577"/>
                <a:gd name="connsiteX6" fmla="*/ 0 w 2297901"/>
                <a:gd name="connsiteY6" fmla="*/ 1497509 h 2071577"/>
                <a:gd name="connsiteX7" fmla="*/ 160466 w 2297901"/>
                <a:gd name="connsiteY7" fmla="*/ 914339 h 2071577"/>
                <a:gd name="connsiteX8" fmla="*/ 233117 w 2297901"/>
                <a:gd name="connsiteY8" fmla="*/ 903251 h 2071577"/>
                <a:gd name="connsiteX9" fmla="*/ 1132423 w 2297901"/>
                <a:gd name="connsiteY9" fmla="*/ 3945 h 2071577"/>
                <a:gd name="connsiteX10" fmla="*/ 1133025 w 2297901"/>
                <a:gd name="connsiteY10" fmla="*/ 0 h 207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7901" h="2071577">
                  <a:moveTo>
                    <a:pt x="1133025" y="0"/>
                  </a:moveTo>
                  <a:lnTo>
                    <a:pt x="1744689" y="198335"/>
                  </a:lnTo>
                  <a:lnTo>
                    <a:pt x="2297901" y="18954"/>
                  </a:lnTo>
                  <a:lnTo>
                    <a:pt x="2264644" y="236859"/>
                  </a:lnTo>
                  <a:cubicBezTo>
                    <a:pt x="2064509" y="1214892"/>
                    <a:pt x="1246663" y="1967913"/>
                    <a:pt x="236530" y="2070498"/>
                  </a:cubicBezTo>
                  <a:lnTo>
                    <a:pt x="215166" y="2071577"/>
                  </a:lnTo>
                  <a:lnTo>
                    <a:pt x="0" y="1497509"/>
                  </a:lnTo>
                  <a:lnTo>
                    <a:pt x="160466" y="914339"/>
                  </a:lnTo>
                  <a:lnTo>
                    <a:pt x="233117" y="903251"/>
                  </a:lnTo>
                  <a:cubicBezTo>
                    <a:pt x="684516" y="810882"/>
                    <a:pt x="1040054" y="455344"/>
                    <a:pt x="1132423" y="3945"/>
                  </a:cubicBezTo>
                  <a:lnTo>
                    <a:pt x="1133025" y="0"/>
                  </a:lnTo>
                  <a:close/>
                </a:path>
              </a:pathLst>
            </a:custGeom>
            <a:solidFill>
              <a:srgbClr val="F28E8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691303F-83CF-6EB8-79E1-93F8AB8C5DE1}"/>
                </a:ext>
              </a:extLst>
            </p:cNvPr>
            <p:cNvSpPr txBox="1"/>
            <p:nvPr/>
          </p:nvSpPr>
          <p:spPr>
            <a:xfrm>
              <a:off x="4979630" y="2585183"/>
              <a:ext cx="16658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venir Black" panose="02000503020000020003"/>
                  <a:cs typeface="Avenir Black"/>
                </a:rPr>
                <a:t>Increasing CO</a:t>
              </a:r>
              <a:r>
                <a:rPr lang="en-US" sz="2400" b="1" baseline="-25000" dirty="0">
                  <a:latin typeface="Avenir Black" panose="02000503020000020003"/>
                  <a:cs typeface="Avenir Black"/>
                </a:rPr>
                <a:t>2</a:t>
              </a:r>
              <a:endParaRPr lang="en-US" sz="2400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F133C24-553B-D36B-1DE2-52B956651CFE}"/>
                </a:ext>
              </a:extLst>
            </p:cNvPr>
            <p:cNvSpPr txBox="1"/>
            <p:nvPr/>
          </p:nvSpPr>
          <p:spPr>
            <a:xfrm>
              <a:off x="4879106" y="4867730"/>
              <a:ext cx="2082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venir Black" panose="02000503020000020003"/>
                  <a:cs typeface="Avenir Black"/>
                </a:rPr>
                <a:t>Increasing Temperature</a:t>
              </a:r>
              <a:endParaRPr lang="en-US" sz="2400" dirty="0"/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F1C5285-DA3E-23EC-C95A-210BF6C52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688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Loop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5F30E7-A847-0001-D13D-641BCD9F9AB5}"/>
              </a:ext>
            </a:extLst>
          </p:cNvPr>
          <p:cNvGrpSpPr/>
          <p:nvPr/>
        </p:nvGrpSpPr>
        <p:grpSpPr>
          <a:xfrm>
            <a:off x="1754659" y="1718998"/>
            <a:ext cx="5215988" cy="4763051"/>
            <a:chOff x="1754659" y="1680898"/>
            <a:chExt cx="5215988" cy="476305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7B4837A-3249-84CE-28F0-13E7CB2D5A04}"/>
                </a:ext>
              </a:extLst>
            </p:cNvPr>
            <p:cNvSpPr/>
            <p:nvPr/>
          </p:nvSpPr>
          <p:spPr>
            <a:xfrm>
              <a:off x="4572000" y="1680898"/>
              <a:ext cx="2398647" cy="2634019"/>
            </a:xfrm>
            <a:custGeom>
              <a:avLst/>
              <a:gdLst>
                <a:gd name="connsiteX0" fmla="*/ 0 w 2246425"/>
                <a:gd name="connsiteY0" fmla="*/ 0 h 2466860"/>
                <a:gd name="connsiteX1" fmla="*/ 172601 w 2246425"/>
                <a:gd name="connsiteY1" fmla="*/ 8715 h 2466860"/>
                <a:gd name="connsiteX2" fmla="*/ 2235741 w 2246425"/>
                <a:gd name="connsiteY2" fmla="*/ 2071855 h 2466860"/>
                <a:gd name="connsiteX3" fmla="*/ 2246425 w 2246425"/>
                <a:gd name="connsiteY3" fmla="*/ 2283440 h 2466860"/>
                <a:gd name="connsiteX4" fmla="*/ 1680760 w 2246425"/>
                <a:gd name="connsiteY4" fmla="*/ 2466860 h 2466860"/>
                <a:gd name="connsiteX5" fmla="*/ 1090319 w 2246425"/>
                <a:gd name="connsiteY5" fmla="*/ 2275406 h 2466860"/>
                <a:gd name="connsiteX6" fmla="*/ 1086007 w 2246425"/>
                <a:gd name="connsiteY6" fmla="*/ 2190018 h 2466860"/>
                <a:gd name="connsiteX7" fmla="*/ 54438 w 2246425"/>
                <a:gd name="connsiteY7" fmla="*/ 1158449 h 2466860"/>
                <a:gd name="connsiteX8" fmla="*/ 29035 w 2246425"/>
                <a:gd name="connsiteY8" fmla="*/ 1157166 h 2466860"/>
                <a:gd name="connsiteX9" fmla="*/ 202126 w 2246425"/>
                <a:gd name="connsiteY9" fmla="*/ 623355 h 2466860"/>
                <a:gd name="connsiteX10" fmla="*/ 0 w 2246425"/>
                <a:gd name="connsiteY10" fmla="*/ 0 h 246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6425" h="2466860">
                  <a:moveTo>
                    <a:pt x="0" y="0"/>
                  </a:moveTo>
                  <a:lnTo>
                    <a:pt x="172601" y="8715"/>
                  </a:lnTo>
                  <a:cubicBezTo>
                    <a:pt x="1260436" y="119191"/>
                    <a:pt x="2125265" y="984020"/>
                    <a:pt x="2235741" y="2071855"/>
                  </a:cubicBezTo>
                  <a:lnTo>
                    <a:pt x="2246425" y="2283440"/>
                  </a:lnTo>
                  <a:lnTo>
                    <a:pt x="1680760" y="2466860"/>
                  </a:lnTo>
                  <a:lnTo>
                    <a:pt x="1090319" y="2275406"/>
                  </a:lnTo>
                  <a:lnTo>
                    <a:pt x="1086007" y="2190018"/>
                  </a:lnTo>
                  <a:cubicBezTo>
                    <a:pt x="1030770" y="1646101"/>
                    <a:pt x="598355" y="1213687"/>
                    <a:pt x="54438" y="1158449"/>
                  </a:cubicBezTo>
                  <a:lnTo>
                    <a:pt x="29035" y="1157166"/>
                  </a:lnTo>
                  <a:lnTo>
                    <a:pt x="202126" y="623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BF6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F057498-6D51-999A-84B5-C6FC8429429D}"/>
                </a:ext>
              </a:extLst>
            </p:cNvPr>
            <p:cNvSpPr/>
            <p:nvPr/>
          </p:nvSpPr>
          <p:spPr>
            <a:xfrm>
              <a:off x="2226223" y="4139557"/>
              <a:ext cx="2378070" cy="2304392"/>
            </a:xfrm>
            <a:custGeom>
              <a:avLst/>
              <a:gdLst>
                <a:gd name="connsiteX0" fmla="*/ 616705 w 2227154"/>
                <a:gd name="connsiteY0" fmla="*/ 0 h 2158152"/>
                <a:gd name="connsiteX1" fmla="*/ 1175197 w 2227154"/>
                <a:gd name="connsiteY1" fmla="*/ 181095 h 2158152"/>
                <a:gd name="connsiteX2" fmla="*/ 1178308 w 2227154"/>
                <a:gd name="connsiteY2" fmla="*/ 193194 h 2158152"/>
                <a:gd name="connsiteX3" fmla="*/ 2163886 w 2227154"/>
                <a:gd name="connsiteY3" fmla="*/ 999257 h 2158152"/>
                <a:gd name="connsiteX4" fmla="*/ 2175360 w 2227154"/>
                <a:gd name="connsiteY4" fmla="*/ 999837 h 2158152"/>
                <a:gd name="connsiteX5" fmla="*/ 2013494 w 2227154"/>
                <a:gd name="connsiteY5" fmla="*/ 1588098 h 2158152"/>
                <a:gd name="connsiteX6" fmla="*/ 2227154 w 2227154"/>
                <a:gd name="connsiteY6" fmla="*/ 2158152 h 2158152"/>
                <a:gd name="connsiteX7" fmla="*/ 2045723 w 2227154"/>
                <a:gd name="connsiteY7" fmla="*/ 2148991 h 2158152"/>
                <a:gd name="connsiteX8" fmla="*/ 17609 w 2227154"/>
                <a:gd name="connsiteY8" fmla="*/ 315352 h 2158152"/>
                <a:gd name="connsiteX9" fmla="*/ 0 w 2227154"/>
                <a:gd name="connsiteY9" fmla="*/ 199971 h 2158152"/>
                <a:gd name="connsiteX10" fmla="*/ 616705 w 2227154"/>
                <a:gd name="connsiteY10" fmla="*/ 0 h 215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27154" h="2158152">
                  <a:moveTo>
                    <a:pt x="616705" y="0"/>
                  </a:moveTo>
                  <a:lnTo>
                    <a:pt x="1175197" y="181095"/>
                  </a:lnTo>
                  <a:lnTo>
                    <a:pt x="1178308" y="193194"/>
                  </a:lnTo>
                  <a:cubicBezTo>
                    <a:pt x="1313377" y="627455"/>
                    <a:pt x="1697672" y="951911"/>
                    <a:pt x="2163886" y="999257"/>
                  </a:cubicBezTo>
                  <a:lnTo>
                    <a:pt x="2175360" y="999837"/>
                  </a:lnTo>
                  <a:lnTo>
                    <a:pt x="2013494" y="1588098"/>
                  </a:lnTo>
                  <a:lnTo>
                    <a:pt x="2227154" y="2158152"/>
                  </a:lnTo>
                  <a:lnTo>
                    <a:pt x="2045723" y="2148991"/>
                  </a:lnTo>
                  <a:cubicBezTo>
                    <a:pt x="1035590" y="2046406"/>
                    <a:pt x="217744" y="1293385"/>
                    <a:pt x="17609" y="315352"/>
                  </a:cubicBezTo>
                  <a:lnTo>
                    <a:pt x="0" y="199971"/>
                  </a:lnTo>
                  <a:lnTo>
                    <a:pt x="616705" y="0"/>
                  </a:lnTo>
                  <a:close/>
                </a:path>
              </a:pathLst>
            </a:custGeom>
            <a:solidFill>
              <a:srgbClr val="C4F2F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7A85B19-D6D8-BEAD-5EFC-9FF3A34B732F}"/>
                </a:ext>
              </a:extLst>
            </p:cNvPr>
            <p:cNvSpPr/>
            <p:nvPr/>
          </p:nvSpPr>
          <p:spPr>
            <a:xfrm>
              <a:off x="4508071" y="4218051"/>
              <a:ext cx="2453611" cy="2211951"/>
            </a:xfrm>
            <a:custGeom>
              <a:avLst/>
              <a:gdLst>
                <a:gd name="connsiteX0" fmla="*/ 1133025 w 2297901"/>
                <a:gd name="connsiteY0" fmla="*/ 0 h 2071577"/>
                <a:gd name="connsiteX1" fmla="*/ 1744689 w 2297901"/>
                <a:gd name="connsiteY1" fmla="*/ 198335 h 2071577"/>
                <a:gd name="connsiteX2" fmla="*/ 2297901 w 2297901"/>
                <a:gd name="connsiteY2" fmla="*/ 18954 h 2071577"/>
                <a:gd name="connsiteX3" fmla="*/ 2264644 w 2297901"/>
                <a:gd name="connsiteY3" fmla="*/ 236859 h 2071577"/>
                <a:gd name="connsiteX4" fmla="*/ 236530 w 2297901"/>
                <a:gd name="connsiteY4" fmla="*/ 2070498 h 2071577"/>
                <a:gd name="connsiteX5" fmla="*/ 215166 w 2297901"/>
                <a:gd name="connsiteY5" fmla="*/ 2071577 h 2071577"/>
                <a:gd name="connsiteX6" fmla="*/ 0 w 2297901"/>
                <a:gd name="connsiteY6" fmla="*/ 1497509 h 2071577"/>
                <a:gd name="connsiteX7" fmla="*/ 160466 w 2297901"/>
                <a:gd name="connsiteY7" fmla="*/ 914339 h 2071577"/>
                <a:gd name="connsiteX8" fmla="*/ 233117 w 2297901"/>
                <a:gd name="connsiteY8" fmla="*/ 903251 h 2071577"/>
                <a:gd name="connsiteX9" fmla="*/ 1132423 w 2297901"/>
                <a:gd name="connsiteY9" fmla="*/ 3945 h 2071577"/>
                <a:gd name="connsiteX10" fmla="*/ 1133025 w 2297901"/>
                <a:gd name="connsiteY10" fmla="*/ 0 h 207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7901" h="2071577">
                  <a:moveTo>
                    <a:pt x="1133025" y="0"/>
                  </a:moveTo>
                  <a:lnTo>
                    <a:pt x="1744689" y="198335"/>
                  </a:lnTo>
                  <a:lnTo>
                    <a:pt x="2297901" y="18954"/>
                  </a:lnTo>
                  <a:lnTo>
                    <a:pt x="2264644" y="236859"/>
                  </a:lnTo>
                  <a:cubicBezTo>
                    <a:pt x="2064509" y="1214892"/>
                    <a:pt x="1246663" y="1967913"/>
                    <a:pt x="236530" y="2070498"/>
                  </a:cubicBezTo>
                  <a:lnTo>
                    <a:pt x="215166" y="2071577"/>
                  </a:lnTo>
                  <a:lnTo>
                    <a:pt x="0" y="1497509"/>
                  </a:lnTo>
                  <a:lnTo>
                    <a:pt x="160466" y="914339"/>
                  </a:lnTo>
                  <a:lnTo>
                    <a:pt x="233117" y="903251"/>
                  </a:lnTo>
                  <a:cubicBezTo>
                    <a:pt x="684516" y="810882"/>
                    <a:pt x="1040054" y="455344"/>
                    <a:pt x="1132423" y="3945"/>
                  </a:cubicBezTo>
                  <a:lnTo>
                    <a:pt x="1133025" y="0"/>
                  </a:lnTo>
                  <a:close/>
                </a:path>
              </a:pathLst>
            </a:custGeom>
            <a:solidFill>
              <a:srgbClr val="F28E8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162F909-FBE5-7843-E7B0-36F5EA973BC2}"/>
                </a:ext>
              </a:extLst>
            </p:cNvPr>
            <p:cNvSpPr txBox="1"/>
            <p:nvPr/>
          </p:nvSpPr>
          <p:spPr>
            <a:xfrm>
              <a:off x="4979630" y="2533976"/>
              <a:ext cx="16658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venir Black" panose="02000503020000020003"/>
                  <a:cs typeface="Avenir Black"/>
                </a:rPr>
                <a:t>Increasing CO</a:t>
              </a:r>
              <a:r>
                <a:rPr lang="en-US" sz="2400" b="1" baseline="-25000" dirty="0">
                  <a:latin typeface="Avenir Black" panose="02000503020000020003"/>
                  <a:cs typeface="Avenir Black"/>
                </a:rPr>
                <a:t>2</a:t>
              </a:r>
              <a:endParaRPr lang="en-US" sz="2400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2282171-18D9-99E3-2CCD-728C4117D749}"/>
                </a:ext>
              </a:extLst>
            </p:cNvPr>
            <p:cNvSpPr txBox="1"/>
            <p:nvPr/>
          </p:nvSpPr>
          <p:spPr>
            <a:xfrm>
              <a:off x="4879107" y="4816523"/>
              <a:ext cx="20915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venir Black" panose="02000503020000020003"/>
                  <a:cs typeface="Avenir Black"/>
                </a:rPr>
                <a:t>Increasing Temperature</a:t>
              </a:r>
              <a:endParaRPr lang="en-US" sz="2400" dirty="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FD004A7-0898-D55D-10EA-2FAA3B6EB5B5}"/>
                </a:ext>
              </a:extLst>
            </p:cNvPr>
            <p:cNvSpPr txBox="1"/>
            <p:nvPr/>
          </p:nvSpPr>
          <p:spPr>
            <a:xfrm>
              <a:off x="1754659" y="4722973"/>
              <a:ext cx="2987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venir Black" panose="02000503020000020003"/>
                  <a:cs typeface="Avenir Black"/>
                </a:rPr>
                <a:t>Increasing Evapotranspiration</a:t>
              </a:r>
              <a:endParaRPr lang="en-US" sz="2400" dirty="0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BFFA0-8D0E-31AD-7018-C2DD295BE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076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Positive</a:t>
            </a:r>
            <a:r>
              <a:rPr lang="en-US" dirty="0"/>
              <a:t> Feedback Loop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4AF0E70-1581-C572-0881-EE6FA7F84C44}"/>
              </a:ext>
            </a:extLst>
          </p:cNvPr>
          <p:cNvGrpSpPr/>
          <p:nvPr/>
        </p:nvGrpSpPr>
        <p:grpSpPr>
          <a:xfrm>
            <a:off x="1791730" y="1727371"/>
            <a:ext cx="5177882" cy="4763051"/>
            <a:chOff x="1702830" y="1828971"/>
            <a:chExt cx="5177882" cy="4763051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AB1FA28-8AEF-65AF-B8A5-454B13EDCD9E}"/>
                </a:ext>
              </a:extLst>
            </p:cNvPr>
            <p:cNvSpPr/>
            <p:nvPr/>
          </p:nvSpPr>
          <p:spPr>
            <a:xfrm>
              <a:off x="4482065" y="1828971"/>
              <a:ext cx="2398647" cy="2634019"/>
            </a:xfrm>
            <a:custGeom>
              <a:avLst/>
              <a:gdLst>
                <a:gd name="connsiteX0" fmla="*/ 0 w 2246425"/>
                <a:gd name="connsiteY0" fmla="*/ 0 h 2466860"/>
                <a:gd name="connsiteX1" fmla="*/ 172601 w 2246425"/>
                <a:gd name="connsiteY1" fmla="*/ 8715 h 2466860"/>
                <a:gd name="connsiteX2" fmla="*/ 2235741 w 2246425"/>
                <a:gd name="connsiteY2" fmla="*/ 2071855 h 2466860"/>
                <a:gd name="connsiteX3" fmla="*/ 2246425 w 2246425"/>
                <a:gd name="connsiteY3" fmla="*/ 2283440 h 2466860"/>
                <a:gd name="connsiteX4" fmla="*/ 1680760 w 2246425"/>
                <a:gd name="connsiteY4" fmla="*/ 2466860 h 2466860"/>
                <a:gd name="connsiteX5" fmla="*/ 1090319 w 2246425"/>
                <a:gd name="connsiteY5" fmla="*/ 2275406 h 2466860"/>
                <a:gd name="connsiteX6" fmla="*/ 1086007 w 2246425"/>
                <a:gd name="connsiteY6" fmla="*/ 2190018 h 2466860"/>
                <a:gd name="connsiteX7" fmla="*/ 54438 w 2246425"/>
                <a:gd name="connsiteY7" fmla="*/ 1158449 h 2466860"/>
                <a:gd name="connsiteX8" fmla="*/ 29035 w 2246425"/>
                <a:gd name="connsiteY8" fmla="*/ 1157166 h 2466860"/>
                <a:gd name="connsiteX9" fmla="*/ 202126 w 2246425"/>
                <a:gd name="connsiteY9" fmla="*/ 623355 h 2466860"/>
                <a:gd name="connsiteX10" fmla="*/ 0 w 2246425"/>
                <a:gd name="connsiteY10" fmla="*/ 0 h 246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6425" h="2466860">
                  <a:moveTo>
                    <a:pt x="0" y="0"/>
                  </a:moveTo>
                  <a:lnTo>
                    <a:pt x="172601" y="8715"/>
                  </a:lnTo>
                  <a:cubicBezTo>
                    <a:pt x="1260436" y="119191"/>
                    <a:pt x="2125265" y="984020"/>
                    <a:pt x="2235741" y="2071855"/>
                  </a:cubicBezTo>
                  <a:lnTo>
                    <a:pt x="2246425" y="2283440"/>
                  </a:lnTo>
                  <a:lnTo>
                    <a:pt x="1680760" y="2466860"/>
                  </a:lnTo>
                  <a:lnTo>
                    <a:pt x="1090319" y="2275406"/>
                  </a:lnTo>
                  <a:lnTo>
                    <a:pt x="1086007" y="2190018"/>
                  </a:lnTo>
                  <a:cubicBezTo>
                    <a:pt x="1030770" y="1646101"/>
                    <a:pt x="598355" y="1213687"/>
                    <a:pt x="54438" y="1158449"/>
                  </a:cubicBezTo>
                  <a:lnTo>
                    <a:pt x="29035" y="1157166"/>
                  </a:lnTo>
                  <a:lnTo>
                    <a:pt x="202126" y="623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BF6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A57DA09-C57E-743C-6B42-D0D4EAF2BCE3}"/>
                </a:ext>
              </a:extLst>
            </p:cNvPr>
            <p:cNvSpPr/>
            <p:nvPr/>
          </p:nvSpPr>
          <p:spPr>
            <a:xfrm>
              <a:off x="2106937" y="1835984"/>
              <a:ext cx="2465063" cy="2553055"/>
            </a:xfrm>
            <a:custGeom>
              <a:avLst/>
              <a:gdLst>
                <a:gd name="connsiteX0" fmla="*/ 2108774 w 2308626"/>
                <a:gd name="connsiteY0" fmla="*/ 0 h 2391034"/>
                <a:gd name="connsiteX1" fmla="*/ 2308626 w 2308626"/>
                <a:gd name="connsiteY1" fmla="*/ 616342 h 2391034"/>
                <a:gd name="connsiteX2" fmla="*/ 2132093 w 2308626"/>
                <a:gd name="connsiteY2" fmla="*/ 1160768 h 2391034"/>
                <a:gd name="connsiteX3" fmla="*/ 2078486 w 2308626"/>
                <a:gd name="connsiteY3" fmla="*/ 1168949 h 2391034"/>
                <a:gd name="connsiteX4" fmla="*/ 1155700 w 2308626"/>
                <a:gd name="connsiteY4" fmla="*/ 2301169 h 2391034"/>
                <a:gd name="connsiteX5" fmla="*/ 1158118 w 2308626"/>
                <a:gd name="connsiteY5" fmla="*/ 2349058 h 2391034"/>
                <a:gd name="connsiteX6" fmla="*/ 646055 w 2308626"/>
                <a:gd name="connsiteY6" fmla="*/ 2183019 h 2391034"/>
                <a:gd name="connsiteX7" fmla="*/ 4538 w 2308626"/>
                <a:gd name="connsiteY7" fmla="*/ 2391034 h 2391034"/>
                <a:gd name="connsiteX8" fmla="*/ 0 w 2308626"/>
                <a:gd name="connsiteY8" fmla="*/ 2301169 h 2391034"/>
                <a:gd name="connsiteX9" fmla="*/ 2075073 w 2308626"/>
                <a:gd name="connsiteY9" fmla="*/ 1702 h 2391034"/>
                <a:gd name="connsiteX10" fmla="*/ 2108774 w 2308626"/>
                <a:gd name="connsiteY10" fmla="*/ 0 h 2391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08626" h="2391034">
                  <a:moveTo>
                    <a:pt x="2108774" y="0"/>
                  </a:moveTo>
                  <a:lnTo>
                    <a:pt x="2308626" y="616342"/>
                  </a:lnTo>
                  <a:lnTo>
                    <a:pt x="2132093" y="1160768"/>
                  </a:lnTo>
                  <a:lnTo>
                    <a:pt x="2078486" y="1168949"/>
                  </a:lnTo>
                  <a:cubicBezTo>
                    <a:pt x="1551854" y="1276714"/>
                    <a:pt x="1155700" y="1742679"/>
                    <a:pt x="1155700" y="2301169"/>
                  </a:cubicBezTo>
                  <a:lnTo>
                    <a:pt x="1158118" y="2349058"/>
                  </a:lnTo>
                  <a:lnTo>
                    <a:pt x="646055" y="2183019"/>
                  </a:lnTo>
                  <a:lnTo>
                    <a:pt x="4538" y="2391034"/>
                  </a:lnTo>
                  <a:lnTo>
                    <a:pt x="0" y="2301169"/>
                  </a:lnTo>
                  <a:cubicBezTo>
                    <a:pt x="0" y="1104403"/>
                    <a:pt x="909535" y="120069"/>
                    <a:pt x="2075073" y="1702"/>
                  </a:cubicBezTo>
                  <a:lnTo>
                    <a:pt x="2108774" y="0"/>
                  </a:lnTo>
                  <a:close/>
                </a:path>
              </a:pathLst>
            </a:custGeom>
            <a:solidFill>
              <a:srgbClr val="F2F2F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6E92461-94AE-4550-4434-46AE864A0920}"/>
                </a:ext>
              </a:extLst>
            </p:cNvPr>
            <p:cNvSpPr/>
            <p:nvPr/>
          </p:nvSpPr>
          <p:spPr>
            <a:xfrm>
              <a:off x="2136288" y="4287630"/>
              <a:ext cx="2378070" cy="2304392"/>
            </a:xfrm>
            <a:custGeom>
              <a:avLst/>
              <a:gdLst>
                <a:gd name="connsiteX0" fmla="*/ 616705 w 2227154"/>
                <a:gd name="connsiteY0" fmla="*/ 0 h 2158152"/>
                <a:gd name="connsiteX1" fmla="*/ 1175197 w 2227154"/>
                <a:gd name="connsiteY1" fmla="*/ 181095 h 2158152"/>
                <a:gd name="connsiteX2" fmla="*/ 1178308 w 2227154"/>
                <a:gd name="connsiteY2" fmla="*/ 193194 h 2158152"/>
                <a:gd name="connsiteX3" fmla="*/ 2163886 w 2227154"/>
                <a:gd name="connsiteY3" fmla="*/ 999257 h 2158152"/>
                <a:gd name="connsiteX4" fmla="*/ 2175360 w 2227154"/>
                <a:gd name="connsiteY4" fmla="*/ 999837 h 2158152"/>
                <a:gd name="connsiteX5" fmla="*/ 2013494 w 2227154"/>
                <a:gd name="connsiteY5" fmla="*/ 1588098 h 2158152"/>
                <a:gd name="connsiteX6" fmla="*/ 2227154 w 2227154"/>
                <a:gd name="connsiteY6" fmla="*/ 2158152 h 2158152"/>
                <a:gd name="connsiteX7" fmla="*/ 2045723 w 2227154"/>
                <a:gd name="connsiteY7" fmla="*/ 2148991 h 2158152"/>
                <a:gd name="connsiteX8" fmla="*/ 17609 w 2227154"/>
                <a:gd name="connsiteY8" fmla="*/ 315352 h 2158152"/>
                <a:gd name="connsiteX9" fmla="*/ 0 w 2227154"/>
                <a:gd name="connsiteY9" fmla="*/ 199971 h 2158152"/>
                <a:gd name="connsiteX10" fmla="*/ 616705 w 2227154"/>
                <a:gd name="connsiteY10" fmla="*/ 0 h 2158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27154" h="2158152">
                  <a:moveTo>
                    <a:pt x="616705" y="0"/>
                  </a:moveTo>
                  <a:lnTo>
                    <a:pt x="1175197" y="181095"/>
                  </a:lnTo>
                  <a:lnTo>
                    <a:pt x="1178308" y="193194"/>
                  </a:lnTo>
                  <a:cubicBezTo>
                    <a:pt x="1313377" y="627455"/>
                    <a:pt x="1697672" y="951911"/>
                    <a:pt x="2163886" y="999257"/>
                  </a:cubicBezTo>
                  <a:lnTo>
                    <a:pt x="2175360" y="999837"/>
                  </a:lnTo>
                  <a:lnTo>
                    <a:pt x="2013494" y="1588098"/>
                  </a:lnTo>
                  <a:lnTo>
                    <a:pt x="2227154" y="2158152"/>
                  </a:lnTo>
                  <a:lnTo>
                    <a:pt x="2045723" y="2148991"/>
                  </a:lnTo>
                  <a:cubicBezTo>
                    <a:pt x="1035590" y="2046406"/>
                    <a:pt x="217744" y="1293385"/>
                    <a:pt x="17609" y="315352"/>
                  </a:cubicBezTo>
                  <a:lnTo>
                    <a:pt x="0" y="199971"/>
                  </a:lnTo>
                  <a:lnTo>
                    <a:pt x="616705" y="0"/>
                  </a:lnTo>
                  <a:close/>
                </a:path>
              </a:pathLst>
            </a:custGeom>
            <a:solidFill>
              <a:srgbClr val="C4F2F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B106D2D-573F-C58D-2D51-2EC3AEDA8AB4}"/>
                </a:ext>
              </a:extLst>
            </p:cNvPr>
            <p:cNvSpPr/>
            <p:nvPr/>
          </p:nvSpPr>
          <p:spPr>
            <a:xfrm>
              <a:off x="4418136" y="4366124"/>
              <a:ext cx="2453611" cy="2211951"/>
            </a:xfrm>
            <a:custGeom>
              <a:avLst/>
              <a:gdLst>
                <a:gd name="connsiteX0" fmla="*/ 1133025 w 2297901"/>
                <a:gd name="connsiteY0" fmla="*/ 0 h 2071577"/>
                <a:gd name="connsiteX1" fmla="*/ 1744689 w 2297901"/>
                <a:gd name="connsiteY1" fmla="*/ 198335 h 2071577"/>
                <a:gd name="connsiteX2" fmla="*/ 2297901 w 2297901"/>
                <a:gd name="connsiteY2" fmla="*/ 18954 h 2071577"/>
                <a:gd name="connsiteX3" fmla="*/ 2264644 w 2297901"/>
                <a:gd name="connsiteY3" fmla="*/ 236859 h 2071577"/>
                <a:gd name="connsiteX4" fmla="*/ 236530 w 2297901"/>
                <a:gd name="connsiteY4" fmla="*/ 2070498 h 2071577"/>
                <a:gd name="connsiteX5" fmla="*/ 215166 w 2297901"/>
                <a:gd name="connsiteY5" fmla="*/ 2071577 h 2071577"/>
                <a:gd name="connsiteX6" fmla="*/ 0 w 2297901"/>
                <a:gd name="connsiteY6" fmla="*/ 1497509 h 2071577"/>
                <a:gd name="connsiteX7" fmla="*/ 160466 w 2297901"/>
                <a:gd name="connsiteY7" fmla="*/ 914339 h 2071577"/>
                <a:gd name="connsiteX8" fmla="*/ 233117 w 2297901"/>
                <a:gd name="connsiteY8" fmla="*/ 903251 h 2071577"/>
                <a:gd name="connsiteX9" fmla="*/ 1132423 w 2297901"/>
                <a:gd name="connsiteY9" fmla="*/ 3945 h 2071577"/>
                <a:gd name="connsiteX10" fmla="*/ 1133025 w 2297901"/>
                <a:gd name="connsiteY10" fmla="*/ 0 h 207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7901" h="2071577">
                  <a:moveTo>
                    <a:pt x="1133025" y="0"/>
                  </a:moveTo>
                  <a:lnTo>
                    <a:pt x="1744689" y="198335"/>
                  </a:lnTo>
                  <a:lnTo>
                    <a:pt x="2297901" y="18954"/>
                  </a:lnTo>
                  <a:lnTo>
                    <a:pt x="2264644" y="236859"/>
                  </a:lnTo>
                  <a:cubicBezTo>
                    <a:pt x="2064509" y="1214892"/>
                    <a:pt x="1246663" y="1967913"/>
                    <a:pt x="236530" y="2070498"/>
                  </a:cubicBezTo>
                  <a:lnTo>
                    <a:pt x="215166" y="2071577"/>
                  </a:lnTo>
                  <a:lnTo>
                    <a:pt x="0" y="1497509"/>
                  </a:lnTo>
                  <a:lnTo>
                    <a:pt x="160466" y="914339"/>
                  </a:lnTo>
                  <a:lnTo>
                    <a:pt x="233117" y="903251"/>
                  </a:lnTo>
                  <a:cubicBezTo>
                    <a:pt x="684516" y="810882"/>
                    <a:pt x="1040054" y="455344"/>
                    <a:pt x="1132423" y="3945"/>
                  </a:cubicBezTo>
                  <a:lnTo>
                    <a:pt x="1133025" y="0"/>
                  </a:lnTo>
                  <a:close/>
                </a:path>
              </a:pathLst>
            </a:custGeom>
            <a:solidFill>
              <a:srgbClr val="F28E8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CD037C6-A706-D60E-614D-053D9D252CCD}"/>
                </a:ext>
              </a:extLst>
            </p:cNvPr>
            <p:cNvSpPr txBox="1"/>
            <p:nvPr/>
          </p:nvSpPr>
          <p:spPr>
            <a:xfrm>
              <a:off x="4889695" y="2682049"/>
              <a:ext cx="16658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venir Black" panose="02000503020000020003"/>
                  <a:cs typeface="Avenir Black"/>
                </a:rPr>
                <a:t>Increasing CO</a:t>
              </a:r>
              <a:r>
                <a:rPr lang="en-US" sz="2400" b="1" baseline="-25000" dirty="0">
                  <a:latin typeface="Avenir Black" panose="02000503020000020003"/>
                  <a:cs typeface="Avenir Black"/>
                </a:rPr>
                <a:t>2</a:t>
              </a:r>
              <a:endParaRPr lang="en-US" sz="2400" dirty="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D5332E8-CC6E-9369-51F2-C86AC26B566F}"/>
                </a:ext>
              </a:extLst>
            </p:cNvPr>
            <p:cNvSpPr txBox="1"/>
            <p:nvPr/>
          </p:nvSpPr>
          <p:spPr>
            <a:xfrm>
              <a:off x="4789172" y="4964596"/>
              <a:ext cx="20407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venir Black" panose="02000503020000020003"/>
                  <a:cs typeface="Avenir Black"/>
                </a:rPr>
                <a:t>Increasing Temperature</a:t>
              </a:r>
              <a:endParaRPr lang="en-US" sz="2400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E033043-5095-F03B-D67B-427A33777EC3}"/>
                </a:ext>
              </a:extLst>
            </p:cNvPr>
            <p:cNvSpPr txBox="1"/>
            <p:nvPr/>
          </p:nvSpPr>
          <p:spPr>
            <a:xfrm>
              <a:off x="1702830" y="4871046"/>
              <a:ext cx="29489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venir Black" panose="02000503020000020003"/>
                  <a:cs typeface="Avenir Black"/>
                </a:rPr>
                <a:t>Increasing Evapotranspiration</a:t>
              </a:r>
              <a:endParaRPr lang="en-US" sz="2400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7B47BEF-3021-869C-D6B6-C246D140D6B3}"/>
                </a:ext>
              </a:extLst>
            </p:cNvPr>
            <p:cNvSpPr txBox="1"/>
            <p:nvPr/>
          </p:nvSpPr>
          <p:spPr>
            <a:xfrm>
              <a:off x="2041457" y="2429588"/>
              <a:ext cx="2453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venir Black" panose="02000503020000020003"/>
                  <a:cs typeface="Avenir Black"/>
                </a:rPr>
                <a:t>Less Photosynthesis</a:t>
              </a:r>
              <a:endParaRPr lang="en-US" sz="2400" dirty="0"/>
            </a:p>
          </p:txBody>
        </p:sp>
      </p:grpSp>
      <p:sp>
        <p:nvSpPr>
          <p:cNvPr id="98" name="Slide Number Placeholder 97">
            <a:extLst>
              <a:ext uri="{FF2B5EF4-FFF2-40B4-BE49-F238E27FC236}">
                <a16:creationId xmlns:a16="http://schemas.microsoft.com/office/drawing/2014/main" id="{C7D21844-B44C-BA15-C065-7D486ABD9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339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FC5C3-3934-6732-D07C-6DE9E3E87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E508A-0D46-B9E7-3571-83A294DDF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00" dirty="0">
                <a:latin typeface="Avenir Light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2400" kern="100" dirty="0">
                <a:effectLst/>
                <a:latin typeface="Avenir Light"/>
                <a:ea typeface="Calibri" panose="020F0502020204030204" pitchFamily="34" charset="0"/>
                <a:cs typeface="Times New Roman" panose="02020603050405020304" pitchFamily="18" charset="0"/>
              </a:rPr>
              <a:t>. How would a wildfire affect the local CO</a:t>
            </a:r>
            <a:r>
              <a:rPr lang="en-US" sz="2400" kern="100" baseline="-25000" dirty="0">
                <a:effectLst/>
                <a:latin typeface="Avenir Ligh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kern="100" dirty="0">
                <a:effectLst/>
                <a:latin typeface="Avenir Light"/>
                <a:ea typeface="Calibri" panose="020F0502020204030204" pitchFamily="34" charset="0"/>
                <a:cs typeface="Times New Roman" panose="02020603050405020304" pitchFamily="18" charset="0"/>
              </a:rPr>
              <a:t> data?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00" dirty="0">
                <a:effectLst/>
                <a:latin typeface="Avenir Ligh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kern="100" dirty="0">
              <a:latin typeface="Avenir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kern="100" dirty="0">
              <a:latin typeface="Avenir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6075" marR="0" indent="-34607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00" dirty="0">
                <a:latin typeface="Avenir Light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400" kern="100" dirty="0">
                <a:effectLst/>
                <a:latin typeface="Avenir Light"/>
                <a:ea typeface="Calibri" panose="020F0502020204030204" pitchFamily="34" charset="0"/>
                <a:cs typeface="Times New Roman" panose="02020603050405020304" pitchFamily="18" charset="0"/>
              </a:rPr>
              <a:t>. If your hometown decided to plant 100 new trees downtown, how would that affect climate change?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120C2-F64E-7001-35DE-C36AFCEB8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979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una Loa CO2">
            <a:extLst>
              <a:ext uri="{FF2B5EF4-FFF2-40B4-BE49-F238E27FC236}">
                <a16:creationId xmlns:a16="http://schemas.microsoft.com/office/drawing/2014/main" id="{F49FCAF9-0E05-B4C1-7B13-3A8E39139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1" t="5338" r="2110" b="1786"/>
          <a:stretch/>
        </p:blipFill>
        <p:spPr bwMode="auto">
          <a:xfrm>
            <a:off x="1147852" y="1595834"/>
            <a:ext cx="6613451" cy="479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FF22680-C840-AB0C-9254-B312C50DC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548640"/>
            <a:ext cx="8264636" cy="1132258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does this graph tell you?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2EB9D-7357-0FB7-5283-0A9F6D24C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57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56E49-E749-FCA4-258A-A71FEC2A3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Photosynthesis Increasing?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E6F3E-3E2F-B62A-6DFA-83FA8AF4F5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75" y="1727206"/>
            <a:ext cx="7772400" cy="3729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781B32-EF5B-7ADE-0FF1-593CC2F476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795" y="4110597"/>
            <a:ext cx="6685005" cy="2545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BB3576-346A-5431-9EBF-F465E7F74E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4297" y="1573480"/>
            <a:ext cx="1789327" cy="117392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A048DE-E078-D414-13F8-9A7C0E80C054}"/>
              </a:ext>
            </a:extLst>
          </p:cNvPr>
          <p:cNvCxnSpPr>
            <a:cxnSpLocks/>
          </p:cNvCxnSpPr>
          <p:nvPr/>
        </p:nvCxnSpPr>
        <p:spPr>
          <a:xfrm flipH="1">
            <a:off x="7006281" y="3540539"/>
            <a:ext cx="1680519" cy="994391"/>
          </a:xfrm>
          <a:prstGeom prst="straightConnector1">
            <a:avLst/>
          </a:prstGeom>
          <a:ln w="76200">
            <a:solidFill>
              <a:srgbClr val="F28E8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F98F81D-7ECA-12A7-938E-1C12066DCA13}"/>
              </a:ext>
            </a:extLst>
          </p:cNvPr>
          <p:cNvCxnSpPr>
            <a:cxnSpLocks/>
          </p:cNvCxnSpPr>
          <p:nvPr/>
        </p:nvCxnSpPr>
        <p:spPr>
          <a:xfrm flipH="1">
            <a:off x="7797114" y="3557335"/>
            <a:ext cx="889686" cy="1064092"/>
          </a:xfrm>
          <a:prstGeom prst="straightConnector1">
            <a:avLst/>
          </a:prstGeom>
          <a:ln w="76200">
            <a:solidFill>
              <a:srgbClr val="F28E8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CC90BB-15E1-576F-9131-02D7CE3AA84E}"/>
              </a:ext>
            </a:extLst>
          </p:cNvPr>
          <p:cNvSpPr txBox="1"/>
          <p:nvPr/>
        </p:nvSpPr>
        <p:spPr>
          <a:xfrm>
            <a:off x="8585200" y="291032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enir Black" panose="02000503020000020003"/>
              </a:rPr>
              <a:t>?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E75D81-2986-B48B-A96C-3A6D4156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727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0D3F5-899C-8F3B-87EB-23BAE82D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1A9FC-1D83-4EB5-1DBC-173707C31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>
                <a:latin typeface="Avenir Light"/>
              </a:rPr>
              <a:t>Onaqui</a:t>
            </a:r>
            <a:r>
              <a:rPr lang="en-US" sz="2800" dirty="0">
                <a:latin typeface="Avenir Light"/>
              </a:rPr>
              <a:t>, Utah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65D4D97-1436-3F04-4C36-EB5887017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20214" y="338877"/>
            <a:ext cx="4029456" cy="298704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433B0C-179F-5B7E-AF35-D35510BA12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535680"/>
            <a:ext cx="7772400" cy="298344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3F74F7-6329-4B35-CE7C-0469DFB36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43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F9A7C-3678-209B-32ED-DF562037F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D8981-EE2B-C97F-7E57-CB8A24391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548" y="4365619"/>
            <a:ext cx="3236214" cy="19719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venir Light"/>
              </a:rPr>
              <a:t>Northern California</a:t>
            </a:r>
          </a:p>
          <a:p>
            <a:pPr marL="0" indent="0">
              <a:buNone/>
            </a:pPr>
            <a:r>
              <a:rPr lang="en-US" sz="2800" dirty="0">
                <a:latin typeface="Avenir Light"/>
              </a:rPr>
              <a:t>Point Arena and </a:t>
            </a:r>
          </a:p>
          <a:p>
            <a:pPr marL="0" indent="0">
              <a:buNone/>
            </a:pPr>
            <a:r>
              <a:rPr lang="en-US" sz="2800" dirty="0">
                <a:latin typeface="Avenir Light"/>
              </a:rPr>
              <a:t>Point Reyes</a:t>
            </a:r>
          </a:p>
        </p:txBody>
      </p:sp>
      <p:pic>
        <p:nvPicPr>
          <p:cNvPr id="6" name="Picture 5" descr="A screen shot of a graph&#10;&#10;Description automatically generated">
            <a:extLst>
              <a:ext uri="{FF2B5EF4-FFF2-40B4-BE49-F238E27FC236}">
                <a16:creationId xmlns:a16="http://schemas.microsoft.com/office/drawing/2014/main" id="{ED7E3719-35AD-D2D5-89B9-5B56349561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434" y="4132749"/>
            <a:ext cx="5647866" cy="26118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404803D-DB40-C96C-A0B6-2C2FA981A9F2}"/>
              </a:ext>
            </a:extLst>
          </p:cNvPr>
          <p:cNvGrpSpPr/>
          <p:nvPr/>
        </p:nvGrpSpPr>
        <p:grpSpPr>
          <a:xfrm>
            <a:off x="266548" y="1445224"/>
            <a:ext cx="6620758" cy="2621005"/>
            <a:chOff x="258427" y="512748"/>
            <a:chExt cx="6912967" cy="2736684"/>
          </a:xfrm>
        </p:grpSpPr>
        <p:pic>
          <p:nvPicPr>
            <p:cNvPr id="5" name="Picture 4" descr="A graph of different types of graphs&#10;&#10;Description automatically generated with medium confidence">
              <a:extLst>
                <a:ext uri="{FF2B5EF4-FFF2-40B4-BE49-F238E27FC236}">
                  <a16:creationId xmlns:a16="http://schemas.microsoft.com/office/drawing/2014/main" id="{FA714892-8C1E-D90E-9B70-4AAAF253B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240"/>
            <a:stretch/>
          </p:blipFill>
          <p:spPr>
            <a:xfrm>
              <a:off x="277882" y="512748"/>
              <a:ext cx="6893512" cy="2506497"/>
            </a:xfrm>
            <a:prstGeom prst="rect">
              <a:avLst/>
            </a:prstGeom>
          </p:spPr>
        </p:pic>
        <p:pic>
          <p:nvPicPr>
            <p:cNvPr id="7" name="Picture 6" descr="A graph of different types of graphs&#10;&#10;Description automatically generated with medium confidence">
              <a:extLst>
                <a:ext uri="{FF2B5EF4-FFF2-40B4-BE49-F238E27FC236}">
                  <a16:creationId xmlns:a16="http://schemas.microsoft.com/office/drawing/2014/main" id="{5176A73F-ADE7-1385-8148-73A44738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92"/>
            <a:stretch/>
          </p:blipFill>
          <p:spPr>
            <a:xfrm>
              <a:off x="258427" y="2884307"/>
              <a:ext cx="6893512" cy="365125"/>
            </a:xfrm>
            <a:prstGeom prst="rect">
              <a:avLst/>
            </a:prstGeom>
          </p:spPr>
        </p:pic>
      </p:grpSp>
      <p:pic>
        <p:nvPicPr>
          <p:cNvPr id="4100" name="Picture 4" descr="pointreyes">
            <a:extLst>
              <a:ext uri="{FF2B5EF4-FFF2-40B4-BE49-F238E27FC236}">
                <a16:creationId xmlns:a16="http://schemas.microsoft.com/office/drawing/2014/main" id="{B2F23418-8F1B-CE5C-D4CF-2F619B60B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8900" y="231425"/>
            <a:ext cx="2419919" cy="161075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5BA401-2A47-B9B0-7B35-AD36D2042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641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F7886-C5E3-7F2A-6D9E-51044B8FD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EEA6A-1CBF-ED1E-DFE4-082D7FD75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Graphs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DAABD5-42D6-E0BC-99F6-899BC3139D2D}"/>
              </a:ext>
            </a:extLst>
          </p:cNvPr>
          <p:cNvGrpSpPr/>
          <p:nvPr/>
        </p:nvGrpSpPr>
        <p:grpSpPr>
          <a:xfrm>
            <a:off x="101600" y="1523999"/>
            <a:ext cx="6649128" cy="2668025"/>
            <a:chOff x="244384" y="1328747"/>
            <a:chExt cx="6649128" cy="2668025"/>
          </a:xfrm>
        </p:grpSpPr>
        <p:pic>
          <p:nvPicPr>
            <p:cNvPr id="2050" name="Picture 2" descr="data plot">
              <a:extLst>
                <a:ext uri="{FF2B5EF4-FFF2-40B4-BE49-F238E27FC236}">
                  <a16:creationId xmlns:a16="http://schemas.microsoft.com/office/drawing/2014/main" id="{966972D7-14C8-F13F-40DC-685C86A45D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45" t="3977" r="1575"/>
            <a:stretch/>
          </p:blipFill>
          <p:spPr bwMode="auto">
            <a:xfrm>
              <a:off x="244384" y="1328747"/>
              <a:ext cx="6540500" cy="2386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graph of different types of graphs&#10;&#10;Description automatically generated with medium confidence">
              <a:extLst>
                <a:ext uri="{FF2B5EF4-FFF2-40B4-BE49-F238E27FC236}">
                  <a16:creationId xmlns:a16="http://schemas.microsoft.com/office/drawing/2014/main" id="{C4B00B1E-6BCA-81F5-63F8-0F57E2D53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70"/>
            <a:stretch/>
          </p:blipFill>
          <p:spPr>
            <a:xfrm>
              <a:off x="409332" y="3631647"/>
              <a:ext cx="6484180" cy="36512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94FF584-5928-BD8A-B38D-DB81B10333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138" y="4365619"/>
            <a:ext cx="5838046" cy="2228151"/>
          </a:xfrm>
          <a:prstGeom prst="rect">
            <a:avLst/>
          </a:prstGeom>
        </p:spPr>
      </p:pic>
      <p:pic>
        <p:nvPicPr>
          <p:cNvPr id="2060" name="Picture 12" descr="cperagm">
            <a:extLst>
              <a:ext uri="{FF2B5EF4-FFF2-40B4-BE49-F238E27FC236}">
                <a16:creationId xmlns:a16="http://schemas.microsoft.com/office/drawing/2014/main" id="{E10DC328-FA84-5C0E-2561-31620C82C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4082" y="77375"/>
            <a:ext cx="2467101" cy="182762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893B2AB-4C45-27FC-9D31-00193FDD7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4365619"/>
            <a:ext cx="3401162" cy="19719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venir Light"/>
              </a:rPr>
              <a:t>Northern Colorado</a:t>
            </a:r>
          </a:p>
          <a:p>
            <a:pPr marL="0" indent="0">
              <a:buNone/>
            </a:pPr>
            <a:r>
              <a:rPr lang="en-US" sz="2800" dirty="0" err="1">
                <a:latin typeface="Avenir Light"/>
              </a:rPr>
              <a:t>Briggsdale</a:t>
            </a:r>
            <a:r>
              <a:rPr lang="en-US" sz="2800" dirty="0">
                <a:latin typeface="Avenir Light"/>
              </a:rPr>
              <a:t> and</a:t>
            </a:r>
          </a:p>
          <a:p>
            <a:pPr marL="0" indent="0">
              <a:buNone/>
            </a:pPr>
            <a:r>
              <a:rPr lang="en-US" sz="2800" dirty="0">
                <a:latin typeface="Avenir Light"/>
              </a:rPr>
              <a:t>Fort Collins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74A4980-93EC-4CDC-6368-7AA686ABA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377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6B8C5-E92F-009A-9209-9EAF73E08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Graphs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B45AA-7C17-E2BF-2C37-F56F017E58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999" y="4366271"/>
            <a:ext cx="5653537" cy="21497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9ADDA3-46A2-1AB4-AFFF-775DC6CD8E4E}"/>
              </a:ext>
            </a:extLst>
          </p:cNvPr>
          <p:cNvGrpSpPr/>
          <p:nvPr/>
        </p:nvGrpSpPr>
        <p:grpSpPr>
          <a:xfrm>
            <a:off x="1" y="1587499"/>
            <a:ext cx="6893512" cy="2658883"/>
            <a:chOff x="0" y="1177638"/>
            <a:chExt cx="6893512" cy="2658883"/>
          </a:xfrm>
        </p:grpSpPr>
        <p:pic>
          <p:nvPicPr>
            <p:cNvPr id="3074" name="Picture 2" descr="data plot">
              <a:extLst>
                <a:ext uri="{FF2B5EF4-FFF2-40B4-BE49-F238E27FC236}">
                  <a16:creationId xmlns:a16="http://schemas.microsoft.com/office/drawing/2014/main" id="{75AEE9B7-1C9A-D41B-3C07-68E9FEDD35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00" t="4936"/>
            <a:stretch/>
          </p:blipFill>
          <p:spPr bwMode="auto">
            <a:xfrm>
              <a:off x="117189" y="1177638"/>
              <a:ext cx="6776323" cy="2372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graph of different types of graphs&#10;&#10;Description automatically generated with medium confidence">
              <a:extLst>
                <a:ext uri="{FF2B5EF4-FFF2-40B4-BE49-F238E27FC236}">
                  <a16:creationId xmlns:a16="http://schemas.microsoft.com/office/drawing/2014/main" id="{B8B24B85-4D97-1F81-288D-E73CAEEE2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92"/>
            <a:stretch/>
          </p:blipFill>
          <p:spPr>
            <a:xfrm>
              <a:off x="0" y="3471396"/>
              <a:ext cx="6893512" cy="365125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27DF419-5CAA-2921-CA5F-4B58EB142C98}"/>
              </a:ext>
            </a:extLst>
          </p:cNvPr>
          <p:cNvSpPr txBox="1">
            <a:spLocks/>
          </p:cNvSpPr>
          <p:nvPr/>
        </p:nvSpPr>
        <p:spPr>
          <a:xfrm>
            <a:off x="459486" y="4448543"/>
            <a:ext cx="2590800" cy="1985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>
                    <a:lumMod val="50000"/>
                  </a:schemeClr>
                </a:solidFill>
                <a:latin typeface="Avenir Black"/>
                <a:ea typeface="+mn-ea"/>
                <a:cs typeface="Avenir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>
                <a:latin typeface="Avenir Light"/>
              </a:rPr>
              <a:t>Southern Hemisphere</a:t>
            </a:r>
          </a:p>
          <a:p>
            <a:pPr marL="0" indent="0">
              <a:buFont typeface="Arial"/>
              <a:buNone/>
            </a:pPr>
            <a:r>
              <a:rPr lang="en-US" sz="2800" dirty="0">
                <a:latin typeface="Avenir Light"/>
              </a:rPr>
              <a:t>Antarctica and </a:t>
            </a:r>
            <a:r>
              <a:rPr lang="en-US" sz="2800" dirty="0" err="1">
                <a:latin typeface="Avenir Light"/>
              </a:rPr>
              <a:t>Chiolé</a:t>
            </a:r>
            <a:r>
              <a:rPr lang="en-US" sz="2800" dirty="0">
                <a:latin typeface="Avenir Light"/>
              </a:rPr>
              <a:t>, Chile</a:t>
            </a:r>
          </a:p>
        </p:txBody>
      </p:sp>
      <p:pic>
        <p:nvPicPr>
          <p:cNvPr id="3076" name="Picture 4" descr="sendadarwinforest">
            <a:extLst>
              <a:ext uri="{FF2B5EF4-FFF2-40B4-BE49-F238E27FC236}">
                <a16:creationId xmlns:a16="http://schemas.microsoft.com/office/drawing/2014/main" id="{67466AA4-BE3A-6063-607E-20479AA29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77" y="205131"/>
            <a:ext cx="2455829" cy="181927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AB1270F-665D-13F3-AD27-2446EC6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1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9824A-FFF5-2725-DEB9-1767ED6CE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Black"/>
              </a:rPr>
              <a:t>A Closer Look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79D002-1B39-9378-76BF-5D3A96844A00}"/>
              </a:ext>
            </a:extLst>
          </p:cNvPr>
          <p:cNvSpPr txBox="1"/>
          <p:nvPr/>
        </p:nvSpPr>
        <p:spPr>
          <a:xfrm>
            <a:off x="850264" y="6048894"/>
            <a:ext cx="759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Light"/>
              </a:rPr>
              <a:t>Daily CO</a:t>
            </a:r>
            <a:r>
              <a:rPr lang="en-US" baseline="-25000" dirty="0">
                <a:latin typeface="Avenir Light"/>
              </a:rPr>
              <a:t>2		</a:t>
            </a:r>
            <a:r>
              <a:rPr lang="en-US" dirty="0">
                <a:latin typeface="Avenir Light"/>
              </a:rPr>
              <a:t> Weekly average 		Monthly average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69F4CF1-5DC7-6027-6E97-A3BE91DF5719}"/>
              </a:ext>
            </a:extLst>
          </p:cNvPr>
          <p:cNvSpPr/>
          <p:nvPr/>
        </p:nvSpPr>
        <p:spPr>
          <a:xfrm>
            <a:off x="1521790" y="6141811"/>
            <a:ext cx="135925" cy="137160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915940-0394-5B86-7CDE-6E3A927CD86B}"/>
              </a:ext>
            </a:extLst>
          </p:cNvPr>
          <p:cNvCxnSpPr/>
          <p:nvPr/>
        </p:nvCxnSpPr>
        <p:spPr>
          <a:xfrm>
            <a:off x="3305434" y="6212184"/>
            <a:ext cx="2347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4D477E-CCB1-FA08-EEB7-D5469828E48F}"/>
              </a:ext>
            </a:extLst>
          </p:cNvPr>
          <p:cNvCxnSpPr>
            <a:cxnSpLocks/>
          </p:cNvCxnSpPr>
          <p:nvPr/>
        </p:nvCxnSpPr>
        <p:spPr>
          <a:xfrm>
            <a:off x="5406522" y="6233560"/>
            <a:ext cx="394884" cy="0"/>
          </a:xfrm>
          <a:prstGeom prst="line">
            <a:avLst/>
          </a:prstGeom>
          <a:ln>
            <a:solidFill>
              <a:srgbClr val="1935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O2 Weekly Values for Mauna Loa">
            <a:extLst>
              <a:ext uri="{FF2B5EF4-FFF2-40B4-BE49-F238E27FC236}">
                <a16:creationId xmlns:a16="http://schemas.microsoft.com/office/drawing/2014/main" id="{34E28050-0E77-0F84-8441-117E03896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2" t="5696" r="2152" b="4301"/>
          <a:stretch/>
        </p:blipFill>
        <p:spPr bwMode="auto">
          <a:xfrm>
            <a:off x="694330" y="1574572"/>
            <a:ext cx="7416354" cy="428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0A3302D-A93B-04CB-8556-D057EDB9C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100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01F1A-81ED-D1BC-6A61-587B0EB19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Black"/>
              </a:rPr>
              <a:t>CO</a:t>
            </a:r>
            <a:r>
              <a:rPr lang="en-US" baseline="-25000" dirty="0">
                <a:latin typeface="Avenir Black"/>
              </a:rPr>
              <a:t>2</a:t>
            </a:r>
            <a:r>
              <a:rPr lang="en-US" dirty="0">
                <a:latin typeface="Avenir Black"/>
              </a:rPr>
              <a:t> on a Local </a:t>
            </a:r>
            <a:r>
              <a:rPr lang="en-US" dirty="0"/>
              <a:t>L</a:t>
            </a:r>
            <a:r>
              <a:rPr lang="en-US" dirty="0">
                <a:latin typeface="Avenir Black"/>
              </a:rPr>
              <a:t>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E6193-F01D-0A02-E27E-0C9B0EA82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85" y="2064190"/>
            <a:ext cx="2560161" cy="377086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Avenir Light"/>
              </a:rPr>
              <a:t>The Mauna Loa graph is a good indicator of global CO</a:t>
            </a:r>
            <a:r>
              <a:rPr lang="en-US" baseline="-25000" dirty="0">
                <a:latin typeface="Avenir Light"/>
              </a:rPr>
              <a:t>2</a:t>
            </a:r>
            <a:r>
              <a:rPr lang="en-US" dirty="0">
                <a:latin typeface="Avenir Light"/>
              </a:rPr>
              <a:t> because of its location in the middle of the ocean.</a:t>
            </a:r>
          </a:p>
          <a:p>
            <a:pPr marL="0" indent="0">
              <a:buNone/>
            </a:pPr>
            <a:endParaRPr lang="en-US" dirty="0">
              <a:latin typeface="Avenir Light"/>
            </a:endParaRPr>
          </a:p>
          <a:p>
            <a:pPr marL="0" indent="0">
              <a:buNone/>
            </a:pPr>
            <a:r>
              <a:rPr lang="en-US" dirty="0">
                <a:latin typeface="Avenir Light"/>
              </a:rPr>
              <a:t>What can we see when we zoom in on other locations?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1D3910-1013-F6CE-3F85-F89AE7D33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1" t="-1" r="3052" b="-457"/>
          <a:stretch/>
        </p:blipFill>
        <p:spPr>
          <a:xfrm>
            <a:off x="3019646" y="1774896"/>
            <a:ext cx="5932967" cy="43494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D88453-E49B-67D9-843E-A50DEE994335}"/>
              </a:ext>
            </a:extLst>
          </p:cNvPr>
          <p:cNvSpPr/>
          <p:nvPr/>
        </p:nvSpPr>
        <p:spPr>
          <a:xfrm>
            <a:off x="5009882" y="1648496"/>
            <a:ext cx="2382591" cy="425004"/>
          </a:xfrm>
          <a:prstGeom prst="rect">
            <a:avLst/>
          </a:prstGeom>
          <a:noFill/>
          <a:ln w="57150">
            <a:solidFill>
              <a:srgbClr val="F28E8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5D385-D9E6-CFCA-FDF5-B592FB28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424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01F1A-81ED-D1BC-6A61-587B0EB19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Closer Look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A93957-16E2-E800-E1DF-612941F0E8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630" y="1533775"/>
            <a:ext cx="7251700" cy="51526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C25FC4-7CAE-F6B7-1ED3-BEB50AA1E007}"/>
              </a:ext>
            </a:extLst>
          </p:cNvPr>
          <p:cNvSpPr/>
          <p:nvPr/>
        </p:nvSpPr>
        <p:spPr>
          <a:xfrm>
            <a:off x="3582686" y="1498765"/>
            <a:ext cx="2382591" cy="307202"/>
          </a:xfrm>
          <a:prstGeom prst="rect">
            <a:avLst/>
          </a:prstGeom>
          <a:noFill/>
          <a:ln w="57150">
            <a:solidFill>
              <a:srgbClr val="F28E8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A3963-D17D-43A0-3144-5EF5A909B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914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BEDEF-9AAD-9FBA-8522-E0165EE6E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5" y="660400"/>
            <a:ext cx="8400717" cy="1020498"/>
          </a:xfrm>
        </p:spPr>
        <p:txBody>
          <a:bodyPr>
            <a:noAutofit/>
          </a:bodyPr>
          <a:lstStyle/>
          <a:p>
            <a:r>
              <a:rPr lang="en-US" sz="2800" spc="-150" dirty="0"/>
              <a:t>Where does CO</a:t>
            </a:r>
            <a:r>
              <a:rPr lang="en-US" sz="2800" spc="-150" baseline="-25000" dirty="0"/>
              <a:t>2 </a:t>
            </a:r>
            <a:r>
              <a:rPr lang="en-US" sz="2800" spc="-150" dirty="0"/>
              <a:t>go when it leaves the atmosphere?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54B3FCA-026D-0229-C21C-C0B79119EAD3}"/>
              </a:ext>
            </a:extLst>
          </p:cNvPr>
          <p:cNvGrpSpPr/>
          <p:nvPr/>
        </p:nvGrpSpPr>
        <p:grpSpPr>
          <a:xfrm>
            <a:off x="277552" y="1680898"/>
            <a:ext cx="8582651" cy="5001768"/>
            <a:chOff x="163252" y="1680898"/>
            <a:chExt cx="8582651" cy="5001768"/>
          </a:xfrm>
        </p:grpSpPr>
        <p:pic>
          <p:nvPicPr>
            <p:cNvPr id="5" name="Picture 4" descr="Model Board.jpg">
              <a:extLst>
                <a:ext uri="{FF2B5EF4-FFF2-40B4-BE49-F238E27FC236}">
                  <a16:creationId xmlns:a16="http://schemas.microsoft.com/office/drawing/2014/main" id="{9F6CF923-0EBC-7027-E5E1-408706D64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3252" y="1680898"/>
              <a:ext cx="8582651" cy="5001768"/>
            </a:xfrm>
            <a:prstGeom prst="rect">
              <a:avLst/>
            </a:prstGeom>
          </p:spPr>
        </p:pic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02EAC095-CBD8-634B-005C-1010CFBD0A9D}"/>
                </a:ext>
              </a:extLst>
            </p:cNvPr>
            <p:cNvSpPr/>
            <p:nvPr/>
          </p:nvSpPr>
          <p:spPr>
            <a:xfrm rot="20234816">
              <a:off x="6658090" y="2413321"/>
              <a:ext cx="653143" cy="1648777"/>
            </a:xfrm>
            <a:prstGeom prst="downArrow">
              <a:avLst/>
            </a:prstGeom>
            <a:solidFill>
              <a:srgbClr val="F28E85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Down Arrow 6">
              <a:extLst>
                <a:ext uri="{FF2B5EF4-FFF2-40B4-BE49-F238E27FC236}">
                  <a16:creationId xmlns:a16="http://schemas.microsoft.com/office/drawing/2014/main" id="{61DD049B-3E63-5BEA-366A-83211C6058D1}"/>
                </a:ext>
              </a:extLst>
            </p:cNvPr>
            <p:cNvSpPr/>
            <p:nvPr/>
          </p:nvSpPr>
          <p:spPr>
            <a:xfrm rot="2838339">
              <a:off x="2726333" y="2587044"/>
              <a:ext cx="505389" cy="689215"/>
            </a:xfrm>
            <a:prstGeom prst="downArrow">
              <a:avLst/>
            </a:prstGeom>
            <a:solidFill>
              <a:srgbClr val="F28E85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D56DE96-CAC4-21C2-2071-812B82FC2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141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9A53E-A25D-9C9E-5083-6C95067AA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Photosynthesis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D6849C-02B7-F846-8A4F-0EB1083418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2800" dirty="0">
                    <a:latin typeface="Avenir Light"/>
                  </a:rPr>
                  <a:t>Photosynthesis removes carbon dioxide from the air </a:t>
                </a:r>
              </a:p>
              <a:p>
                <a:pPr marL="0" indent="0" algn="ctr">
                  <a:buNone/>
                </a:pPr>
                <a:r>
                  <a:rPr lang="en-US" sz="2800" dirty="0">
                    <a:latin typeface="Avenir Light"/>
                  </a:rPr>
                  <a:t>and stores it in plants.</a:t>
                </a:r>
              </a:p>
              <a:p>
                <a:pPr marL="0" indent="0" algn="ctr">
                  <a:buNone/>
                </a:pPr>
                <a:endParaRPr lang="en-US" sz="2400" dirty="0">
                  <a:latin typeface="Avenir Light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0" dirty="0">
                  <a:latin typeface="Avenir Light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sz="2400" dirty="0">
                  <a:latin typeface="Avenir Light"/>
                </a:endParaRPr>
              </a:p>
              <a:p>
                <a:pPr marL="0" indent="0" algn="ctr">
                  <a:buNone/>
                </a:pPr>
                <a:r>
                  <a:rPr lang="en-US" sz="2800" dirty="0">
                    <a:latin typeface="Avenir Light"/>
                  </a:rPr>
                  <a:t>Carbon Dioxide + Water</a:t>
                </a:r>
                <a:r>
                  <a:rPr lang="en-US" sz="2800" b="0" dirty="0">
                    <a:latin typeface="Avenir Light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latin typeface="Avenir Light"/>
                  </a:rPr>
                  <a:t> Glucose + Oxygen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D6849C-02B7-F846-8A4F-0EB1083418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3" r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85705-438C-C739-CDDA-B0DC7B3F6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279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66AC1-6297-32DF-E836-2DBB606EA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548640"/>
            <a:ext cx="8684514" cy="1132258"/>
          </a:xfrm>
        </p:spPr>
        <p:txBody>
          <a:bodyPr>
            <a:noAutofit/>
          </a:bodyPr>
          <a:lstStyle/>
          <a:p>
            <a:r>
              <a:rPr lang="en-US" sz="3600" dirty="0"/>
              <a:t>Seasonal Changes in Photosynthesis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37C1BA3-7DA1-B135-1A17-F6E049985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92" y="1488657"/>
            <a:ext cx="3623969" cy="268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ED29A8-AB09-6995-6E19-F3197C2FF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7309" y="2358032"/>
            <a:ext cx="3623969" cy="268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2F8A98E2-B0AC-D1D5-E85D-95DAA31E0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2223" y="3257008"/>
            <a:ext cx="3623970" cy="268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81553DD7-9D6B-2F7F-D9DE-6BAB457EA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6334" y="4132976"/>
            <a:ext cx="3623970" cy="268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7B373-0F89-C498-1B1B-C1AFC1E0F2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551" y="1578243"/>
            <a:ext cx="2519407" cy="200326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32B389-1776-0FAA-27B0-CA61714A2FFA}"/>
              </a:ext>
            </a:extLst>
          </p:cNvPr>
          <p:cNvSpPr txBox="1"/>
          <p:nvPr/>
        </p:nvSpPr>
        <p:spPr>
          <a:xfrm>
            <a:off x="99192" y="1459057"/>
            <a:ext cx="1092784" cy="461665"/>
          </a:xfrm>
          <a:prstGeom prst="rect">
            <a:avLst/>
          </a:prstGeom>
          <a:solidFill>
            <a:srgbClr val="B5BF6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Light"/>
              </a:rPr>
              <a:t>March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29194A-BAEB-BFE3-6B20-A1996AAC3D87}"/>
              </a:ext>
            </a:extLst>
          </p:cNvPr>
          <p:cNvSpPr txBox="1"/>
          <p:nvPr/>
        </p:nvSpPr>
        <p:spPr>
          <a:xfrm>
            <a:off x="1747308" y="2361197"/>
            <a:ext cx="1255383" cy="461665"/>
          </a:xfrm>
          <a:prstGeom prst="rect">
            <a:avLst/>
          </a:prstGeom>
          <a:solidFill>
            <a:srgbClr val="B5BF6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Light"/>
              </a:rPr>
              <a:t>August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A07513-0CA1-69CD-0267-AD24C48DFEDE}"/>
              </a:ext>
            </a:extLst>
          </p:cNvPr>
          <p:cNvSpPr txBox="1"/>
          <p:nvPr/>
        </p:nvSpPr>
        <p:spPr>
          <a:xfrm>
            <a:off x="3802221" y="3257009"/>
            <a:ext cx="1375260" cy="461665"/>
          </a:xfrm>
          <a:prstGeom prst="rect">
            <a:avLst/>
          </a:prstGeom>
          <a:solidFill>
            <a:srgbClr val="B5BF6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Light"/>
              </a:rPr>
              <a:t>October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CDD73F-8FD4-5B06-DC54-9FDD0255779E}"/>
              </a:ext>
            </a:extLst>
          </p:cNvPr>
          <p:cNvSpPr txBox="1"/>
          <p:nvPr/>
        </p:nvSpPr>
        <p:spPr>
          <a:xfrm>
            <a:off x="5386333" y="4132977"/>
            <a:ext cx="1633062" cy="461665"/>
          </a:xfrm>
          <a:prstGeom prst="rect">
            <a:avLst/>
          </a:prstGeom>
          <a:solidFill>
            <a:srgbClr val="B5BF6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Light"/>
              </a:rPr>
              <a:t>November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0E592B-BF16-4A24-F43B-2755545DB841}"/>
              </a:ext>
            </a:extLst>
          </p:cNvPr>
          <p:cNvSpPr txBox="1"/>
          <p:nvPr/>
        </p:nvSpPr>
        <p:spPr>
          <a:xfrm>
            <a:off x="209897" y="5060661"/>
            <a:ext cx="39120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venir light"/>
              </a:rPr>
              <a:t>Phenology</a:t>
            </a:r>
            <a:r>
              <a:rPr lang="en-US" sz="2800" dirty="0">
                <a:latin typeface="Avenir Light"/>
              </a:rPr>
              <a:t>: </a:t>
            </a:r>
          </a:p>
          <a:p>
            <a:r>
              <a:rPr lang="en-US" sz="2800" dirty="0">
                <a:latin typeface="Avenir Light"/>
              </a:rPr>
              <a:t>The study of seasonal patterns in living things. 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8ABA0DB-1125-4957-1448-5B05F222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325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20795-1B17-D93A-4854-ABF5E0F32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022" y="548640"/>
            <a:ext cx="5891647" cy="1132258"/>
          </a:xfrm>
        </p:spPr>
        <p:txBody>
          <a:bodyPr/>
          <a:lstStyle/>
          <a:p>
            <a:r>
              <a:rPr lang="en-US" dirty="0" err="1"/>
              <a:t>Phenocam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45C4AF5-8AF9-5BDC-3FA5-CCBB5A14D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50" y="1715532"/>
            <a:ext cx="5396875" cy="45938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Avenir Light"/>
              </a:rPr>
              <a:t>Using technology to monitor phenology 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Avenir Light"/>
              </a:rPr>
              <a:t>Takes daily pictures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Avenir Light"/>
              </a:rPr>
              <a:t>Analyzes how green the plants are every day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Avenir Light"/>
              </a:rPr>
              <a:t>Calculates GCC (how green the picture is)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Avenir Light"/>
              </a:rPr>
              <a:t>Network of scientists all over the world uses them</a:t>
            </a:r>
          </a:p>
        </p:txBody>
      </p:sp>
      <p:pic>
        <p:nvPicPr>
          <p:cNvPr id="3" name="Picture 1" descr="page2image4158238784">
            <a:extLst>
              <a:ext uri="{FF2B5EF4-FFF2-40B4-BE49-F238E27FC236}">
                <a16:creationId xmlns:a16="http://schemas.microsoft.com/office/drawing/2014/main" id="{B701CBC0-513F-53A4-4893-2922D6EAD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058" y="136234"/>
            <a:ext cx="1871879" cy="113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7048B02-6B0C-B479-2138-3ECC9DE0A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3536" y="1725134"/>
            <a:ext cx="3186488" cy="236054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B2530D-488B-EDA4-9565-D1C464EE7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775" y="4231516"/>
            <a:ext cx="3186488" cy="236054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11F1E-65D9-E340-9629-71D42D8FDB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77" y="4550292"/>
            <a:ext cx="5208840" cy="200290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A00C42C-2F2B-43F4-B89E-CF47CFBEBC1F}"/>
              </a:ext>
            </a:extLst>
          </p:cNvPr>
          <p:cNvCxnSpPr>
            <a:cxnSpLocks/>
          </p:cNvCxnSpPr>
          <p:nvPr/>
        </p:nvCxnSpPr>
        <p:spPr>
          <a:xfrm flipH="1">
            <a:off x="3198797" y="4057718"/>
            <a:ext cx="2584739" cy="971482"/>
          </a:xfrm>
          <a:prstGeom prst="straightConnector1">
            <a:avLst/>
          </a:prstGeom>
          <a:ln w="76200">
            <a:solidFill>
              <a:srgbClr val="F28E8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CD47200-D3E6-8378-EBC6-E59947E6A0BD}"/>
              </a:ext>
            </a:extLst>
          </p:cNvPr>
          <p:cNvCxnSpPr>
            <a:cxnSpLocks/>
          </p:cNvCxnSpPr>
          <p:nvPr/>
        </p:nvCxnSpPr>
        <p:spPr>
          <a:xfrm flipH="1" flipV="1">
            <a:off x="2446638" y="5708822"/>
            <a:ext cx="3350137" cy="793578"/>
          </a:xfrm>
          <a:prstGeom prst="straightConnector1">
            <a:avLst/>
          </a:prstGeom>
          <a:ln w="76200">
            <a:solidFill>
              <a:srgbClr val="F28E8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D590542-690C-221F-0433-38086CFFB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186328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VTI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7301</TotalTime>
  <Words>514</Words>
  <Application>Microsoft Macintosh PowerPoint</Application>
  <PresentationFormat>On-screen Show (4:3)</PresentationFormat>
  <Paragraphs>115</Paragraphs>
  <Slides>24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Avenir Black</vt:lpstr>
      <vt:lpstr>Avenir Light</vt:lpstr>
      <vt:lpstr>Avenir Light</vt:lpstr>
      <vt:lpstr>Calibri</vt:lpstr>
      <vt:lpstr>Cambria Math</vt:lpstr>
      <vt:lpstr>Neue Haas Grotesk Text Pro</vt:lpstr>
      <vt:lpstr>VanillaVTI</vt:lpstr>
      <vt:lpstr>PowerPoint Presentation</vt:lpstr>
      <vt:lpstr>What does this graph tell you?</vt:lpstr>
      <vt:lpstr>A Closer Look</vt:lpstr>
      <vt:lpstr>CO2 on a Local Level</vt:lpstr>
      <vt:lpstr>A Closer Look</vt:lpstr>
      <vt:lpstr>Where does CO2 go when it leaves the atmosphere?</vt:lpstr>
      <vt:lpstr>Photosynthesis</vt:lpstr>
      <vt:lpstr>Seasonal Changes in Photosynthesis</vt:lpstr>
      <vt:lpstr>Phenocam</vt:lpstr>
      <vt:lpstr>Measuring Greenness</vt:lpstr>
      <vt:lpstr>Go To: https://phenocam.nau.edu</vt:lpstr>
      <vt:lpstr>PhenoCam Data</vt:lpstr>
      <vt:lpstr>Adjust the dates on the graph</vt:lpstr>
      <vt:lpstr>Pair local Phenocam data with local CO2 data</vt:lpstr>
      <vt:lpstr>Feedback Loop</vt:lpstr>
      <vt:lpstr>Feedback Loop</vt:lpstr>
      <vt:lpstr>Feedback Loop</vt:lpstr>
      <vt:lpstr>Positive Feedback Loop</vt:lpstr>
      <vt:lpstr>Discussion Questions</vt:lpstr>
      <vt:lpstr>Photosynthesis Increasing?</vt:lpstr>
      <vt:lpstr>Extra Graphs</vt:lpstr>
      <vt:lpstr>Extra Graphs</vt:lpstr>
      <vt:lpstr>Extra Graphs</vt:lpstr>
      <vt:lpstr>Extra Graphs</vt:lpstr>
    </vt:vector>
  </TitlesOfParts>
  <Company>Asombro Institute for Science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 IN THE AIR</dc:title>
  <dc:creator>Stephanie Haan-Amato</dc:creator>
  <cp:lastModifiedBy>Kelly Steinberg</cp:lastModifiedBy>
  <cp:revision>459</cp:revision>
  <cp:lastPrinted>2020-03-18T18:34:13Z</cp:lastPrinted>
  <dcterms:created xsi:type="dcterms:W3CDTF">2018-10-04T20:22:13Z</dcterms:created>
  <dcterms:modified xsi:type="dcterms:W3CDTF">2025-06-02T16:46:50Z</dcterms:modified>
</cp:coreProperties>
</file>