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8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9"/>
  </p:normalViewPr>
  <p:slideViewPr>
    <p:cSldViewPr snapToGrid="0" snapToObjects="1"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1798-F0D9-7F47-9CCC-7A59935F688A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BDD1-0E71-6E45-8097-3A5E15AF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5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1798-F0D9-7F47-9CCC-7A59935F688A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BDD1-0E71-6E45-8097-3A5E15AF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3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1798-F0D9-7F47-9CCC-7A59935F688A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BDD1-0E71-6E45-8097-3A5E15AF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2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1798-F0D9-7F47-9CCC-7A59935F688A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BDD1-0E71-6E45-8097-3A5E15AF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2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1798-F0D9-7F47-9CCC-7A59935F688A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BDD1-0E71-6E45-8097-3A5E15AF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6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1798-F0D9-7F47-9CCC-7A59935F688A}" type="datetimeFigureOut">
              <a:rPr lang="en-US" smtClean="0"/>
              <a:t>8/30/22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BDD1-0E71-6E45-8097-3A5E15AF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5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1798-F0D9-7F47-9CCC-7A59935F688A}" type="datetimeFigureOut">
              <a:rPr lang="en-US" smtClean="0"/>
              <a:t>8/30/22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BDD1-0E71-6E45-8097-3A5E15AF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4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1798-F0D9-7F47-9CCC-7A59935F688A}" type="datetimeFigureOut">
              <a:rPr lang="en-US" smtClean="0"/>
              <a:t>8/30/22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BDD1-0E71-6E45-8097-3A5E15AF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1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1798-F0D9-7F47-9CCC-7A59935F688A}" type="datetimeFigureOut">
              <a:rPr lang="en-US" smtClean="0"/>
              <a:t>8/30/22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BDD1-0E71-6E45-8097-3A5E15AF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3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1798-F0D9-7F47-9CCC-7A59935F688A}" type="datetimeFigureOut">
              <a:rPr lang="en-US" smtClean="0"/>
              <a:t>8/30/22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BDD1-0E71-6E45-8097-3A5E15AF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1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1798-F0D9-7F47-9CCC-7A59935F688A}" type="datetimeFigureOut">
              <a:rPr lang="en-US" smtClean="0"/>
              <a:t>8/30/22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BDD1-0E71-6E45-8097-3A5E15AF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6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71798-F0D9-7F47-9CCC-7A59935F688A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1BDD1-0E71-6E45-8097-3A5E15AF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7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Adaptación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2296"/>
            <a:ext cx="8229600" cy="4525963"/>
          </a:xfrm>
        </p:spPr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comportamiento</a:t>
            </a:r>
            <a:r>
              <a:rPr lang="en-US" dirty="0"/>
              <a:t> o </a:t>
            </a:r>
            <a:r>
              <a:rPr lang="en-US" dirty="0" err="1"/>
              <a:t>estructura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la </a:t>
            </a:r>
            <a:r>
              <a:rPr lang="en-US" dirty="0" err="1"/>
              <a:t>planta</a:t>
            </a:r>
            <a:r>
              <a:rPr lang="en-US" dirty="0"/>
              <a:t> o el animal </a:t>
            </a:r>
            <a:r>
              <a:rPr lang="en-US" dirty="0" err="1"/>
              <a:t>sobreviva</a:t>
            </a:r>
            <a:r>
              <a:rPr lang="en-US" dirty="0"/>
              <a:t> </a:t>
            </a:r>
            <a:r>
              <a:rPr lang="en-US" dirty="0" err="1"/>
              <a:t>mejor</a:t>
            </a:r>
            <a:r>
              <a:rPr lang="en-US" dirty="0"/>
              <a:t> y se </a:t>
            </a:r>
            <a:r>
              <a:rPr lang="en-US" dirty="0" err="1"/>
              <a:t>reproduzca</a:t>
            </a:r>
            <a:r>
              <a:rPr lang="en-US" dirty="0"/>
              <a:t> en un </a:t>
            </a:r>
            <a:r>
              <a:rPr lang="en-US" dirty="0" err="1"/>
              <a:t>ambiente</a:t>
            </a:r>
            <a:r>
              <a:rPr lang="en-US" dirty="0"/>
              <a:t> particular</a:t>
            </a:r>
          </a:p>
        </p:txBody>
      </p:sp>
      <p:pic>
        <p:nvPicPr>
          <p:cNvPr id="4" name="Picture 3" descr="fishhook barre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087" y="3292626"/>
            <a:ext cx="3778050" cy="2833537"/>
          </a:xfrm>
          <a:prstGeom prst="rect">
            <a:avLst/>
          </a:prstGeom>
        </p:spPr>
      </p:pic>
      <p:pic>
        <p:nvPicPr>
          <p:cNvPr id="5" name="Picture 4" descr="my jackrabbit 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538" y="2927054"/>
            <a:ext cx="2717666" cy="319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74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8300"/>
            <a:ext cx="7772400" cy="1470025"/>
          </a:xfrm>
        </p:spPr>
        <p:txBody>
          <a:bodyPr/>
          <a:lstStyle/>
          <a:p>
            <a:r>
              <a:rPr lang="en-US" dirty="0" err="1"/>
              <a:t>Sapo</a:t>
            </a:r>
            <a:r>
              <a:rPr lang="en-US" dirty="0"/>
              <a:t> de </a:t>
            </a:r>
            <a:r>
              <a:rPr lang="en-US" dirty="0" err="1"/>
              <a:t>Espuela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5330877"/>
            <a:ext cx="8203264" cy="1327476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err="1">
                <a:solidFill>
                  <a:schemeClr val="tx1"/>
                </a:solidFill>
              </a:rPr>
              <a:t>Escapa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condiciones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más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duras</a:t>
            </a:r>
            <a:r>
              <a:rPr lang="en-US" dirty="0">
                <a:solidFill>
                  <a:schemeClr val="tx1"/>
                </a:solidFill>
              </a:rPr>
              <a:t> del </a:t>
            </a:r>
            <a:r>
              <a:rPr lang="en-US" dirty="0" err="1">
                <a:solidFill>
                  <a:schemeClr val="tx1"/>
                </a:solidFill>
              </a:rPr>
              <a:t>desierto</a:t>
            </a:r>
            <a:r>
              <a:rPr lang="en-US" dirty="0">
                <a:solidFill>
                  <a:schemeClr val="tx1"/>
                </a:solidFill>
              </a:rPr>
              <a:t> al </a:t>
            </a:r>
            <a:r>
              <a:rPr lang="en-US" dirty="0" err="1">
                <a:solidFill>
                  <a:schemeClr val="tx1"/>
                </a:solidFill>
              </a:rPr>
              <a:t>vivir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bajo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tierra</a:t>
            </a:r>
            <a:r>
              <a:rPr lang="en-US" dirty="0">
                <a:solidFill>
                  <a:schemeClr val="tx1"/>
                </a:solidFill>
              </a:rPr>
              <a:t> en un </a:t>
            </a:r>
            <a:r>
              <a:rPr lang="en-US" dirty="0" err="1">
                <a:solidFill>
                  <a:schemeClr val="tx1"/>
                </a:solidFill>
              </a:rPr>
              <a:t>estado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aletargado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durante</a:t>
            </a:r>
            <a:r>
              <a:rPr lang="en-US" dirty="0">
                <a:solidFill>
                  <a:schemeClr val="tx1"/>
                </a:solidFill>
              </a:rPr>
              <a:t> la </a:t>
            </a:r>
            <a:r>
              <a:rPr lang="en-US" dirty="0" err="1">
                <a:solidFill>
                  <a:schemeClr val="tx1"/>
                </a:solidFill>
              </a:rPr>
              <a:t>mayoría</a:t>
            </a:r>
            <a:r>
              <a:rPr lang="en-US" dirty="0">
                <a:solidFill>
                  <a:schemeClr val="tx1"/>
                </a:solidFill>
              </a:rPr>
              <a:t> del </a:t>
            </a:r>
            <a:r>
              <a:rPr lang="en-US" dirty="0" err="1">
                <a:solidFill>
                  <a:schemeClr val="tx1"/>
                </a:solidFill>
              </a:rPr>
              <a:t>año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IMG_20141222_120807429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7260" y="1618585"/>
            <a:ext cx="4320496" cy="371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4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129"/>
            <a:ext cx="7772400" cy="998008"/>
          </a:xfrm>
        </p:spPr>
        <p:txBody>
          <a:bodyPr/>
          <a:lstStyle/>
          <a:p>
            <a:r>
              <a:rPr lang="en-US" dirty="0" err="1"/>
              <a:t>Correcaminos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47" y="4695825"/>
            <a:ext cx="8504257" cy="175260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err="1">
                <a:solidFill>
                  <a:schemeClr val="tx1"/>
                </a:solidFill>
              </a:rPr>
              <a:t>Obtiene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agua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desde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presa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lagartos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sapos</a:t>
            </a:r>
            <a:r>
              <a:rPr lang="en-US" dirty="0">
                <a:solidFill>
                  <a:schemeClr val="tx1"/>
                </a:solidFill>
              </a:rPr>
              <a:t>, y </a:t>
            </a:r>
            <a:r>
              <a:rPr lang="en-US" dirty="0" err="1">
                <a:solidFill>
                  <a:schemeClr val="tx1"/>
                </a:solidFill>
              </a:rPr>
              <a:t>serpientes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Reduce </a:t>
            </a:r>
            <a:r>
              <a:rPr lang="en-US" dirty="0" err="1">
                <a:solidFill>
                  <a:schemeClr val="tx1"/>
                </a:solidFill>
              </a:rPr>
              <a:t>su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actividad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durante</a:t>
            </a:r>
            <a:r>
              <a:rPr lang="en-US" dirty="0">
                <a:solidFill>
                  <a:schemeClr val="tx1"/>
                </a:solidFill>
              </a:rPr>
              <a:t> el </a:t>
            </a:r>
            <a:r>
              <a:rPr lang="en-US" dirty="0" err="1">
                <a:solidFill>
                  <a:schemeClr val="tx1"/>
                </a:solidFill>
              </a:rPr>
              <a:t>calor</a:t>
            </a:r>
            <a:r>
              <a:rPr lang="en-US" dirty="0">
                <a:solidFill>
                  <a:schemeClr val="tx1"/>
                </a:solidFill>
              </a:rPr>
              <a:t> del </a:t>
            </a:r>
            <a:r>
              <a:rPr lang="en-US" dirty="0" err="1">
                <a:solidFill>
                  <a:schemeClr val="tx1"/>
                </a:solidFill>
              </a:rPr>
              <a:t>día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No 4B Roadrunner on the hu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040" y="1166278"/>
            <a:ext cx="4870459" cy="324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61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396"/>
            <a:ext cx="7772400" cy="1470025"/>
          </a:xfrm>
        </p:spPr>
        <p:txBody>
          <a:bodyPr/>
          <a:lstStyle/>
          <a:p>
            <a:r>
              <a:rPr lang="en-US" dirty="0" err="1"/>
              <a:t>Cascabel</a:t>
            </a:r>
            <a:r>
              <a:rPr lang="en-US" dirty="0"/>
              <a:t> Diamante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400" y="5136497"/>
            <a:ext cx="7594426" cy="1431925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err="1">
                <a:solidFill>
                  <a:schemeClr val="tx1"/>
                </a:solidFill>
              </a:rPr>
              <a:t>Ocupa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madrigueras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abandonadas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aprovecharse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las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temperaturas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más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templadas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su</a:t>
            </a:r>
            <a:r>
              <a:rPr lang="en-US" dirty="0">
                <a:solidFill>
                  <a:schemeClr val="tx1"/>
                </a:solidFill>
              </a:rPr>
              <a:t> interior</a:t>
            </a:r>
          </a:p>
        </p:txBody>
      </p:sp>
      <p:pic>
        <p:nvPicPr>
          <p:cNvPr id="5" name="Picture 4" descr="No 3 Western rattler cop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260" y="1374578"/>
            <a:ext cx="4792490" cy="359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3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5068"/>
            <a:ext cx="9144000" cy="1470025"/>
          </a:xfrm>
        </p:spPr>
        <p:txBody>
          <a:bodyPr/>
          <a:lstStyle/>
          <a:p>
            <a:r>
              <a:rPr lang="en-US" dirty="0" err="1"/>
              <a:t>Gobernadora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44" y="4329848"/>
            <a:ext cx="8951596" cy="2528151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err="1">
                <a:solidFill>
                  <a:schemeClr val="tx1"/>
                </a:solidFill>
              </a:rPr>
              <a:t>Raíces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largas</a:t>
            </a:r>
            <a:r>
              <a:rPr lang="en-US" dirty="0">
                <a:solidFill>
                  <a:schemeClr val="tx1"/>
                </a:solidFill>
              </a:rPr>
              <a:t> y </a:t>
            </a:r>
            <a:r>
              <a:rPr lang="en-US" dirty="0" err="1">
                <a:solidFill>
                  <a:schemeClr val="tx1"/>
                </a:solidFill>
              </a:rPr>
              <a:t>extensas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err="1">
                <a:solidFill>
                  <a:schemeClr val="tx1"/>
                </a:solidFill>
              </a:rPr>
              <a:t>Hojas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pequeñas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que</a:t>
            </a:r>
            <a:r>
              <a:rPr lang="en-US" dirty="0">
                <a:solidFill>
                  <a:schemeClr val="tx1"/>
                </a:solidFill>
              </a:rPr>
              <a:t> reduce el </a:t>
            </a:r>
            <a:r>
              <a:rPr lang="en-US" dirty="0" err="1">
                <a:solidFill>
                  <a:schemeClr val="tx1"/>
                </a:solidFill>
              </a:rPr>
              <a:t>área</a:t>
            </a:r>
            <a:r>
              <a:rPr lang="en-US" dirty="0">
                <a:solidFill>
                  <a:schemeClr val="tx1"/>
                </a:solidFill>
              </a:rPr>
              <a:t> superficial de la </a:t>
            </a:r>
            <a:r>
              <a:rPr lang="en-US" dirty="0" err="1">
                <a:solidFill>
                  <a:schemeClr val="tx1"/>
                </a:solidFill>
              </a:rPr>
              <a:t>hoja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expuesta</a:t>
            </a:r>
            <a:r>
              <a:rPr lang="en-US" dirty="0">
                <a:solidFill>
                  <a:schemeClr val="tx1"/>
                </a:solidFill>
              </a:rPr>
              <a:t> al sol y </a:t>
            </a:r>
            <a:r>
              <a:rPr lang="en-US" dirty="0" err="1">
                <a:solidFill>
                  <a:schemeClr val="tx1"/>
                </a:solidFill>
              </a:rPr>
              <a:t>viento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err="1">
                <a:solidFill>
                  <a:schemeClr val="tx1"/>
                </a:solidFill>
              </a:rPr>
              <a:t>Una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capa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cera</a:t>
            </a:r>
            <a:r>
              <a:rPr lang="en-US" dirty="0">
                <a:solidFill>
                  <a:schemeClr val="tx1"/>
                </a:solidFill>
              </a:rPr>
              <a:t> en </a:t>
            </a:r>
            <a:r>
              <a:rPr lang="en-US" dirty="0" err="1">
                <a:solidFill>
                  <a:schemeClr val="tx1"/>
                </a:solidFill>
              </a:rPr>
              <a:t>sus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hojas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reducir</a:t>
            </a:r>
            <a:r>
              <a:rPr lang="en-US" dirty="0">
                <a:solidFill>
                  <a:schemeClr val="tx1"/>
                </a:solidFill>
              </a:rPr>
              <a:t> la </a:t>
            </a:r>
            <a:r>
              <a:rPr lang="en-US" dirty="0" err="1">
                <a:solidFill>
                  <a:schemeClr val="tx1"/>
                </a:solidFill>
              </a:rPr>
              <a:t>pérdida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agua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creosote bush entir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220" y="1206958"/>
            <a:ext cx="40005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2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8300"/>
            <a:ext cx="7772400" cy="1470025"/>
          </a:xfrm>
        </p:spPr>
        <p:txBody>
          <a:bodyPr/>
          <a:lstStyle/>
          <a:p>
            <a:r>
              <a:rPr lang="en-US" dirty="0" err="1"/>
              <a:t>Mezquite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249" y="4695825"/>
            <a:ext cx="8388815" cy="17526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err="1">
                <a:solidFill>
                  <a:schemeClr val="tx1"/>
                </a:solidFill>
              </a:rPr>
              <a:t>Raíces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profundas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pueden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alcanzar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fuentes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agua</a:t>
            </a:r>
            <a:r>
              <a:rPr lang="en-US" dirty="0">
                <a:solidFill>
                  <a:schemeClr val="tx1"/>
                </a:solidFill>
              </a:rPr>
              <a:t> a largo </a:t>
            </a:r>
            <a:r>
              <a:rPr lang="en-US" dirty="0" err="1">
                <a:solidFill>
                  <a:schemeClr val="tx1"/>
                </a:solidFill>
              </a:rPr>
              <a:t>plazo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err="1">
                <a:solidFill>
                  <a:schemeClr val="tx1"/>
                </a:solidFill>
              </a:rPr>
              <a:t>Hojas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pequeñas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mesquite bean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412" y="1626641"/>
            <a:ext cx="3806048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88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8300"/>
            <a:ext cx="7772400" cy="1470025"/>
          </a:xfrm>
        </p:spPr>
        <p:txBody>
          <a:bodyPr/>
          <a:lstStyle/>
          <a:p>
            <a:r>
              <a:rPr lang="en-US" dirty="0" err="1"/>
              <a:t>Biznaga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47" y="5061461"/>
            <a:ext cx="9177666" cy="1231257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Pliegues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que</a:t>
            </a:r>
            <a:r>
              <a:rPr lang="en-US" dirty="0">
                <a:solidFill>
                  <a:schemeClr val="tx1"/>
                </a:solidFill>
              </a:rPr>
              <a:t> la </a:t>
            </a:r>
            <a:r>
              <a:rPr lang="en-US" dirty="0" err="1">
                <a:solidFill>
                  <a:schemeClr val="tx1"/>
                </a:solidFill>
              </a:rPr>
              <a:t>permite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ampliar</a:t>
            </a:r>
            <a:r>
              <a:rPr lang="en-US" dirty="0">
                <a:solidFill>
                  <a:schemeClr val="tx1"/>
                </a:solidFill>
              </a:rPr>
              <a:t> y </a:t>
            </a:r>
            <a:r>
              <a:rPr lang="en-US" dirty="0" err="1">
                <a:solidFill>
                  <a:schemeClr val="tx1"/>
                </a:solidFill>
              </a:rPr>
              <a:t>guardar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cantidades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grandes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agua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cuando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están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disponibles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fishhook barre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875" y="1464468"/>
            <a:ext cx="4016375" cy="301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3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8300"/>
            <a:ext cx="7772400" cy="1470025"/>
          </a:xfrm>
        </p:spPr>
        <p:txBody>
          <a:bodyPr/>
          <a:lstStyle/>
          <a:p>
            <a:r>
              <a:rPr lang="en-US" dirty="0" err="1"/>
              <a:t>Nopal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781" y="5119193"/>
            <a:ext cx="7292110" cy="942601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err="1">
                <a:solidFill>
                  <a:schemeClr val="tx1"/>
                </a:solidFill>
              </a:rPr>
              <a:t>Una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capa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cera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reducir</a:t>
            </a:r>
            <a:r>
              <a:rPr lang="en-US" dirty="0">
                <a:solidFill>
                  <a:schemeClr val="tx1"/>
                </a:solidFill>
              </a:rPr>
              <a:t> la </a:t>
            </a:r>
            <a:r>
              <a:rPr lang="en-US" dirty="0" err="1">
                <a:solidFill>
                  <a:schemeClr val="tx1"/>
                </a:solidFill>
              </a:rPr>
              <a:t>pérdida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agua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prickly pea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500" y="1899742"/>
            <a:ext cx="4032250" cy="30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7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9640"/>
            <a:ext cx="9144000" cy="1470025"/>
          </a:xfrm>
        </p:spPr>
        <p:txBody>
          <a:bodyPr/>
          <a:lstStyle/>
          <a:p>
            <a:r>
              <a:rPr lang="en-US" dirty="0"/>
              <a:t>Ocotillo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366" y="2943224"/>
            <a:ext cx="4905884" cy="2695201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err="1">
                <a:solidFill>
                  <a:schemeClr val="tx1"/>
                </a:solidFill>
              </a:rPr>
              <a:t>Va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estado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aletargado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durante</a:t>
            </a:r>
            <a:r>
              <a:rPr lang="en-US" dirty="0">
                <a:solidFill>
                  <a:schemeClr val="tx1"/>
                </a:solidFill>
              </a:rPr>
              <a:t> la </a:t>
            </a:r>
            <a:r>
              <a:rPr lang="en-US" dirty="0" err="1">
                <a:solidFill>
                  <a:schemeClr val="tx1"/>
                </a:solidFill>
              </a:rPr>
              <a:t>sequía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err="1">
                <a:solidFill>
                  <a:schemeClr val="tx1"/>
                </a:solidFill>
              </a:rPr>
              <a:t>Hojas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pequeñas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386px-Ocotillo_with_Muggins_Peak_in_the_backgroun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110" y="1489711"/>
            <a:ext cx="3140965" cy="48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8300"/>
            <a:ext cx="7772400" cy="1470025"/>
          </a:xfrm>
        </p:spPr>
        <p:txBody>
          <a:bodyPr/>
          <a:lstStyle/>
          <a:p>
            <a:r>
              <a:rPr lang="en-US" dirty="0" err="1"/>
              <a:t>Navajita</a:t>
            </a:r>
            <a:r>
              <a:rPr lang="en-US" dirty="0"/>
              <a:t> </a:t>
            </a:r>
            <a:r>
              <a:rPr lang="en-US" dirty="0" err="1"/>
              <a:t>Negra</a:t>
            </a:r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95825"/>
            <a:ext cx="6709368" cy="17526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err="1">
                <a:solidFill>
                  <a:schemeClr val="tx1"/>
                </a:solidFill>
              </a:rPr>
              <a:t>Raíces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cortas</a:t>
            </a:r>
            <a:r>
              <a:rPr lang="en-US" dirty="0">
                <a:solidFill>
                  <a:schemeClr val="tx1"/>
                </a:solidFill>
              </a:rPr>
              <a:t> y </a:t>
            </a:r>
            <a:r>
              <a:rPr lang="en-US" dirty="0" err="1">
                <a:solidFill>
                  <a:schemeClr val="tx1"/>
                </a:solidFill>
              </a:rPr>
              <a:t>densas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coleccionan</a:t>
            </a:r>
            <a:r>
              <a:rPr lang="en-US" dirty="0">
                <a:solidFill>
                  <a:schemeClr val="tx1"/>
                </a:solidFill>
              </a:rPr>
              <a:t> el </a:t>
            </a:r>
            <a:r>
              <a:rPr lang="en-US" dirty="0" err="1">
                <a:solidFill>
                  <a:schemeClr val="tx1"/>
                </a:solidFill>
              </a:rPr>
              <a:t>agua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rápidamente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cuando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llueve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boer4_005_ph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525" y="1838325"/>
            <a:ext cx="3832225" cy="255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10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8300"/>
            <a:ext cx="7772400" cy="1470025"/>
          </a:xfrm>
        </p:spPr>
        <p:txBody>
          <a:bodyPr/>
          <a:lstStyle/>
          <a:p>
            <a:r>
              <a:rPr lang="en-US" dirty="0" err="1"/>
              <a:t>Liebre</a:t>
            </a:r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808" y="1838326"/>
            <a:ext cx="4631692" cy="4281194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err="1">
                <a:solidFill>
                  <a:schemeClr val="tx1"/>
                </a:solidFill>
              </a:rPr>
              <a:t>Orejas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largas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proveen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superficie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grande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disipar</a:t>
            </a:r>
            <a:r>
              <a:rPr lang="en-US" dirty="0">
                <a:solidFill>
                  <a:schemeClr val="tx1"/>
                </a:solidFill>
              </a:rPr>
              <a:t> el </a:t>
            </a:r>
            <a:r>
              <a:rPr lang="en-US" dirty="0" err="1">
                <a:solidFill>
                  <a:schemeClr val="tx1"/>
                </a:solidFill>
              </a:rPr>
              <a:t>calor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su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cuerpo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hacia</a:t>
            </a:r>
            <a:r>
              <a:rPr lang="en-US" dirty="0">
                <a:solidFill>
                  <a:schemeClr val="tx1"/>
                </a:solidFill>
              </a:rPr>
              <a:t> el </a:t>
            </a:r>
            <a:r>
              <a:rPr lang="en-US" dirty="0" err="1">
                <a:solidFill>
                  <a:schemeClr val="tx1"/>
                </a:solidFill>
              </a:rPr>
              <a:t>medio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ambiente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Durante el </a:t>
            </a:r>
            <a:r>
              <a:rPr lang="en-US" dirty="0" err="1">
                <a:solidFill>
                  <a:schemeClr val="tx1"/>
                </a:solidFill>
              </a:rPr>
              <a:t>calor</a:t>
            </a:r>
            <a:r>
              <a:rPr lang="en-US" dirty="0">
                <a:solidFill>
                  <a:schemeClr val="tx1"/>
                </a:solidFill>
              </a:rPr>
              <a:t> del </a:t>
            </a:r>
            <a:r>
              <a:rPr lang="en-US" dirty="0" err="1">
                <a:solidFill>
                  <a:schemeClr val="tx1"/>
                </a:solidFill>
              </a:rPr>
              <a:t>día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descansa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bajo</a:t>
            </a:r>
            <a:r>
              <a:rPr lang="en-US" dirty="0">
                <a:solidFill>
                  <a:schemeClr val="tx1"/>
                </a:solidFill>
              </a:rPr>
              <a:t> la </a:t>
            </a:r>
            <a:r>
              <a:rPr lang="en-US" dirty="0" err="1">
                <a:solidFill>
                  <a:schemeClr val="tx1"/>
                </a:solidFill>
              </a:rPr>
              <a:t>sombra</a:t>
            </a:r>
            <a:r>
              <a:rPr lang="en-US" dirty="0">
                <a:solidFill>
                  <a:schemeClr val="tx1"/>
                </a:solidFill>
              </a:rPr>
              <a:t> de los </a:t>
            </a:r>
            <a:r>
              <a:rPr lang="en-US" dirty="0" err="1">
                <a:solidFill>
                  <a:schemeClr val="tx1"/>
                </a:solidFill>
              </a:rPr>
              <a:t>arbustos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my jackrabbit 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138" y="1838325"/>
            <a:ext cx="3268062" cy="383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11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8300"/>
            <a:ext cx="7772400" cy="1470025"/>
          </a:xfrm>
        </p:spPr>
        <p:txBody>
          <a:bodyPr/>
          <a:lstStyle/>
          <a:p>
            <a:r>
              <a:rPr lang="en-US" dirty="0"/>
              <a:t>Rata </a:t>
            </a:r>
            <a:r>
              <a:rPr lang="en-US" dirty="0" err="1"/>
              <a:t>Canguro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63482"/>
            <a:ext cx="8087822" cy="2284943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err="1">
                <a:solidFill>
                  <a:schemeClr val="tx1"/>
                </a:solidFill>
              </a:rPr>
              <a:t>Nocturno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err="1">
                <a:solidFill>
                  <a:schemeClr val="tx1"/>
                </a:solidFill>
              </a:rPr>
              <a:t>Riñones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modificados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que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concentran</a:t>
            </a:r>
            <a:r>
              <a:rPr lang="en-US" dirty="0">
                <a:solidFill>
                  <a:schemeClr val="tx1"/>
                </a:solidFill>
              </a:rPr>
              <a:t> la </a:t>
            </a:r>
            <a:r>
              <a:rPr lang="en-US" dirty="0" err="1">
                <a:solidFill>
                  <a:schemeClr val="tx1"/>
                </a:solidFill>
              </a:rPr>
              <a:t>orina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así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reduciendo</a:t>
            </a:r>
            <a:r>
              <a:rPr lang="en-US" dirty="0">
                <a:solidFill>
                  <a:schemeClr val="tx1"/>
                </a:solidFill>
              </a:rPr>
              <a:t> la </a:t>
            </a:r>
            <a:r>
              <a:rPr lang="en-US" dirty="0" err="1">
                <a:solidFill>
                  <a:schemeClr val="tx1"/>
                </a:solidFill>
              </a:rPr>
              <a:t>pérdida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agua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Pasajes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nasales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especiales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disminuir</a:t>
            </a:r>
            <a:r>
              <a:rPr lang="en-US" dirty="0">
                <a:solidFill>
                  <a:schemeClr val="tx1"/>
                </a:solidFill>
              </a:rPr>
              <a:t> la </a:t>
            </a:r>
            <a:r>
              <a:rPr lang="en-US" dirty="0" err="1">
                <a:solidFill>
                  <a:schemeClr val="tx1"/>
                </a:solidFill>
              </a:rPr>
              <a:t>pérdida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agua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cuando</a:t>
            </a:r>
            <a:r>
              <a:rPr lang="en-US" dirty="0">
                <a:solidFill>
                  <a:schemeClr val="tx1"/>
                </a:solidFill>
              </a:rPr>
              <a:t> la rata </a:t>
            </a:r>
            <a:r>
              <a:rPr lang="en-US" dirty="0" err="1">
                <a:solidFill>
                  <a:schemeClr val="tx1"/>
                </a:solidFill>
              </a:rPr>
              <a:t>canguro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respira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875" y="1838325"/>
            <a:ext cx="3492500" cy="232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30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238</Words>
  <Application>Microsoft Macintosh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Adaptación</vt:lpstr>
      <vt:lpstr>Gobernadora</vt:lpstr>
      <vt:lpstr>Mezquite</vt:lpstr>
      <vt:lpstr>Biznaga</vt:lpstr>
      <vt:lpstr>Nopal</vt:lpstr>
      <vt:lpstr>Ocotillo</vt:lpstr>
      <vt:lpstr>Navajita Negra </vt:lpstr>
      <vt:lpstr>Liebre </vt:lpstr>
      <vt:lpstr>Rata Canguro</vt:lpstr>
      <vt:lpstr>Sapo de Espuela</vt:lpstr>
      <vt:lpstr>Correcaminos</vt:lpstr>
      <vt:lpstr>Cascabel Diamante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Glimpse Slide Show - Spanish</dc:title>
  <dc:subject/>
  <dc:creator>Rink Somerday</dc:creator>
  <cp:keywords/>
  <dc:description/>
  <cp:lastModifiedBy>Abi Miller</cp:lastModifiedBy>
  <cp:revision>21</cp:revision>
  <dcterms:created xsi:type="dcterms:W3CDTF">2014-12-22T17:25:07Z</dcterms:created>
  <dcterms:modified xsi:type="dcterms:W3CDTF">2022-08-30T22:14:29Z</dcterms:modified>
  <cp:category/>
</cp:coreProperties>
</file>