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8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9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3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2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2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1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16"/>
            <a:ext cx="8229600" cy="4525963"/>
          </a:xfrm>
        </p:spPr>
        <p:txBody>
          <a:bodyPr/>
          <a:lstStyle/>
          <a:p>
            <a:r>
              <a:rPr lang="en-US" dirty="0"/>
              <a:t>A behavior or structure that allows a plant or animal to better survive and reproduce in a particular environment</a:t>
            </a:r>
          </a:p>
        </p:txBody>
      </p:sp>
      <p:pic>
        <p:nvPicPr>
          <p:cNvPr id="4" name="Picture 3" descr="fishhook barr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087" y="3292626"/>
            <a:ext cx="3778050" cy="2833537"/>
          </a:xfrm>
          <a:prstGeom prst="rect">
            <a:avLst/>
          </a:prstGeom>
        </p:spPr>
      </p:pic>
      <p:pic>
        <p:nvPicPr>
          <p:cNvPr id="5" name="Picture 4" descr="my jackrabbit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538" y="2927054"/>
            <a:ext cx="2717666" cy="319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7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 err="1"/>
              <a:t>Spadefoot</a:t>
            </a:r>
            <a:r>
              <a:rPr lang="en-US" dirty="0"/>
              <a:t> Toad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5330877"/>
            <a:ext cx="8203264" cy="1327476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Lives underground in a state of dormancy until rain comes</a:t>
            </a:r>
          </a:p>
        </p:txBody>
      </p:sp>
      <p:pic>
        <p:nvPicPr>
          <p:cNvPr id="5" name="Picture 4" descr="IMG_20141222_12080742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260" y="1618585"/>
            <a:ext cx="4320496" cy="37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129"/>
            <a:ext cx="7772400" cy="998008"/>
          </a:xfrm>
        </p:spPr>
        <p:txBody>
          <a:bodyPr/>
          <a:lstStyle/>
          <a:p>
            <a:r>
              <a:rPr lang="en-US" dirty="0"/>
              <a:t>Roadrunner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47" y="4695825"/>
            <a:ext cx="8504257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Gets moisture from its prey - lizards, frogs, and snakes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Reduces its activity </a:t>
            </a:r>
            <a:r>
              <a:rPr lang="en-US">
                <a:solidFill>
                  <a:schemeClr val="tx1"/>
                </a:solidFill>
              </a:rPr>
              <a:t>during the heat </a:t>
            </a:r>
            <a:r>
              <a:rPr lang="en-US" dirty="0">
                <a:solidFill>
                  <a:schemeClr val="tx1"/>
                </a:solidFill>
              </a:rPr>
              <a:t>of the day</a:t>
            </a:r>
          </a:p>
        </p:txBody>
      </p:sp>
      <p:pic>
        <p:nvPicPr>
          <p:cNvPr id="5" name="Picture 4" descr="No 4B Roadrunner on the hu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040" y="1166278"/>
            <a:ext cx="4870459" cy="32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6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/>
              <a:t>Western Diamondback Rattlesnake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400" y="5444401"/>
            <a:ext cx="7594426" cy="1431925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Lives in abandoned burrows to take advantage of cooler temperatures inside</a:t>
            </a:r>
          </a:p>
        </p:txBody>
      </p:sp>
      <p:pic>
        <p:nvPicPr>
          <p:cNvPr id="5" name="Picture 4" descr="No 3 Western rattler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660" y="2028826"/>
            <a:ext cx="4484650" cy="33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3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5068"/>
            <a:ext cx="9144000" cy="1470025"/>
          </a:xfrm>
        </p:spPr>
        <p:txBody>
          <a:bodyPr/>
          <a:lstStyle/>
          <a:p>
            <a:r>
              <a:rPr lang="en-US" dirty="0"/>
              <a:t>Creosote Bush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04" y="4329849"/>
            <a:ext cx="8951596" cy="211857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Long, spreading roots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Small leaves reduce the surface area exposed to the sun and wind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Waxy coating on leaves reduces water loss</a:t>
            </a:r>
          </a:p>
        </p:txBody>
      </p:sp>
      <p:pic>
        <p:nvPicPr>
          <p:cNvPr id="4" name="Picture 3" descr="creosote bush enti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220" y="1206958"/>
            <a:ext cx="4000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/>
              <a:t>Honey Mesquite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609" y="4695825"/>
            <a:ext cx="8388815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Very deep roots can tap into longer-term water sources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Small leaves</a:t>
            </a:r>
          </a:p>
        </p:txBody>
      </p:sp>
      <p:pic>
        <p:nvPicPr>
          <p:cNvPr id="5" name="Picture 4" descr="mesquite bean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412" y="1626641"/>
            <a:ext cx="380604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8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/>
              <a:t>Fishhook Barrel Cactus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89" y="5061461"/>
            <a:ext cx="8034911" cy="1231257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Accordion pleating allows it to expand and store water when it is available</a:t>
            </a:r>
          </a:p>
        </p:txBody>
      </p:sp>
      <p:pic>
        <p:nvPicPr>
          <p:cNvPr id="5" name="Picture 4" descr="fishhook barr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875" y="1464468"/>
            <a:ext cx="4016375" cy="30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/>
              <a:t>Prickly Pear Cactus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279" y="5119193"/>
            <a:ext cx="4477483" cy="94260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Waxy coating on pads</a:t>
            </a:r>
          </a:p>
        </p:txBody>
      </p:sp>
      <p:pic>
        <p:nvPicPr>
          <p:cNvPr id="5" name="Picture 4" descr="prickly pea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00" y="1899742"/>
            <a:ext cx="4032250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7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640"/>
            <a:ext cx="9144000" cy="1470025"/>
          </a:xfrm>
        </p:spPr>
        <p:txBody>
          <a:bodyPr/>
          <a:lstStyle/>
          <a:p>
            <a:r>
              <a:rPr lang="en-US" dirty="0"/>
              <a:t>Ocotillo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66" y="2943224"/>
            <a:ext cx="4905884" cy="2695201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Goes dormant when it is dry to conserve water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Small leaves</a:t>
            </a:r>
          </a:p>
        </p:txBody>
      </p:sp>
      <p:pic>
        <p:nvPicPr>
          <p:cNvPr id="6" name="Picture 5" descr="386px-Ocotillo_with_Muggins_Peak_in_the_backgrou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110" y="1489711"/>
            <a:ext cx="3140965" cy="48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/>
              <a:t>Black </a:t>
            </a:r>
            <a:r>
              <a:rPr lang="en-US" dirty="0" err="1"/>
              <a:t>Grama</a:t>
            </a:r>
            <a:r>
              <a:rPr lang="en-US" dirty="0"/>
              <a:t> Grass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95825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Shallow and dense roots collect water quickly when it rains</a:t>
            </a:r>
          </a:p>
        </p:txBody>
      </p:sp>
      <p:pic>
        <p:nvPicPr>
          <p:cNvPr id="4" name="Picture 3" descr="boer4_005_ph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525" y="1838325"/>
            <a:ext cx="3832225" cy="25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1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/>
              <a:t>Jackrabbit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808" y="1838326"/>
            <a:ext cx="4631692" cy="4281194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Large ears provide a large surface area for dissipating heat to the environment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Rests in the shade of shrubs during the day</a:t>
            </a:r>
          </a:p>
        </p:txBody>
      </p:sp>
      <p:pic>
        <p:nvPicPr>
          <p:cNvPr id="5" name="Picture 4" descr="my jackrabbit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138" y="1838325"/>
            <a:ext cx="3268062" cy="383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/>
              <a:t>Kangaroo Rat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63482"/>
            <a:ext cx="8087822" cy="2284943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Nocturnal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Modified kidneys concentrate urine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Special nasal passages minimize water loss when they breathe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75" y="1838325"/>
            <a:ext cx="3492500" cy="23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0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196</Words>
  <Application>Microsoft Macintosh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Adaptation</vt:lpstr>
      <vt:lpstr>Creosote Bush</vt:lpstr>
      <vt:lpstr>Honey Mesquite</vt:lpstr>
      <vt:lpstr>Fishhook Barrel Cactus</vt:lpstr>
      <vt:lpstr>Prickly Pear Cactus</vt:lpstr>
      <vt:lpstr>Ocotillo</vt:lpstr>
      <vt:lpstr>Black Grama Grass </vt:lpstr>
      <vt:lpstr>Jackrabbit </vt:lpstr>
      <vt:lpstr>Kangaroo Rat</vt:lpstr>
      <vt:lpstr>Spadefoot Toad </vt:lpstr>
      <vt:lpstr>Roadrunner</vt:lpstr>
      <vt:lpstr>Western Diamondback Rattlesnake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Creosote Bush</dc:title>
  <dc:creator>Rink Somerday</dc:creator>
  <cp:lastModifiedBy>Abi Miller</cp:lastModifiedBy>
  <cp:revision>13</cp:revision>
  <dcterms:created xsi:type="dcterms:W3CDTF">2014-12-22T17:25:07Z</dcterms:created>
  <dcterms:modified xsi:type="dcterms:W3CDTF">2022-08-30T22:14:43Z</dcterms:modified>
</cp:coreProperties>
</file>